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72" r:id="rId3"/>
    <p:sldId id="258" r:id="rId4"/>
    <p:sldId id="273" r:id="rId5"/>
    <p:sldId id="260" r:id="rId6"/>
    <p:sldId id="259" r:id="rId7"/>
    <p:sldId id="281" r:id="rId8"/>
    <p:sldId id="274" r:id="rId9"/>
    <p:sldId id="261" r:id="rId10"/>
    <p:sldId id="263" r:id="rId11"/>
    <p:sldId id="276" r:id="rId12"/>
    <p:sldId id="262" r:id="rId13"/>
    <p:sldId id="264" r:id="rId14"/>
    <p:sldId id="277" r:id="rId15"/>
    <p:sldId id="278" r:id="rId16"/>
    <p:sldId id="279" r:id="rId17"/>
    <p:sldId id="280" r:id="rId18"/>
    <p:sldId id="265" r:id="rId19"/>
    <p:sldId id="266" r:id="rId20"/>
    <p:sldId id="267" r:id="rId21"/>
    <p:sldId id="386" r:id="rId22"/>
    <p:sldId id="393" r:id="rId23"/>
    <p:sldId id="394" r:id="rId24"/>
    <p:sldId id="673" r:id="rId25"/>
    <p:sldId id="375" r:id="rId26"/>
    <p:sldId id="268" r:id="rId27"/>
    <p:sldId id="418" r:id="rId28"/>
    <p:sldId id="269" r:id="rId29"/>
    <p:sldId id="270" r:id="rId30"/>
    <p:sldId id="271" r:id="rId31"/>
  </p:sldIdLst>
  <p:sldSz cx="12192000" cy="6858000"/>
  <p:notesSz cx="6858000" cy="9144000"/>
  <p:defaultTextStyle>
    <a:defPPr>
      <a:defRPr lang="fr-PF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/>
    <p:restoredTop sz="96197"/>
  </p:normalViewPr>
  <p:slideViewPr>
    <p:cSldViewPr snapToGrid="0">
      <p:cViewPr>
        <p:scale>
          <a:sx n="146" d="100"/>
          <a:sy n="146" d="100"/>
        </p:scale>
        <p:origin x="75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572DD6-1E42-144C-A1F1-068665EC2677}" type="doc">
      <dgm:prSet loTypeId="urn:microsoft.com/office/officeart/2009/3/layout/SubStepProcess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7C99E17-7C94-A04F-966A-84F0B671C629}">
      <dgm:prSet custT="1"/>
      <dgm:spPr/>
      <dgm:t>
        <a:bodyPr/>
        <a:lstStyle/>
        <a:p>
          <a:pPr rtl="0"/>
          <a:r>
            <a:rPr lang="fr-FR" sz="2000" dirty="0"/>
            <a:t>TUA’ANA</a:t>
          </a:r>
        </a:p>
      </dgm:t>
    </dgm:pt>
    <dgm:pt modelId="{13B6229C-BB26-D044-A0B2-09A01FBC2004}" type="parTrans" cxnId="{E679BE3F-1CDC-D346-A42A-99ECAC7EACAE}">
      <dgm:prSet/>
      <dgm:spPr/>
      <dgm:t>
        <a:bodyPr/>
        <a:lstStyle/>
        <a:p>
          <a:endParaRPr lang="fr-FR"/>
        </a:p>
      </dgm:t>
    </dgm:pt>
    <dgm:pt modelId="{9A178F48-D460-A44A-9380-3226BC585FFB}" type="sibTrans" cxnId="{E679BE3F-1CDC-D346-A42A-99ECAC7EACAE}">
      <dgm:prSet/>
      <dgm:spPr/>
      <dgm:t>
        <a:bodyPr/>
        <a:lstStyle/>
        <a:p>
          <a:endParaRPr lang="fr-FR"/>
        </a:p>
      </dgm:t>
    </dgm:pt>
    <dgm:pt modelId="{5E0C01B6-6483-2A46-A87A-BC29E17F4890}">
      <dgm:prSet/>
      <dgm:spPr/>
      <dgm:t>
        <a:bodyPr/>
        <a:lstStyle/>
        <a:p>
          <a:pPr rtl="0"/>
          <a:r>
            <a:rPr lang="fr-FR" dirty="0"/>
            <a:t>TEINA</a:t>
          </a:r>
        </a:p>
      </dgm:t>
    </dgm:pt>
    <dgm:pt modelId="{1498E3D0-39FE-CB47-9FFE-C87AEF750BBC}" type="parTrans" cxnId="{A57606AA-F0F8-DC4D-81FA-EFAD0B30AAE8}">
      <dgm:prSet/>
      <dgm:spPr/>
      <dgm:t>
        <a:bodyPr/>
        <a:lstStyle/>
        <a:p>
          <a:endParaRPr lang="fr-FR"/>
        </a:p>
      </dgm:t>
    </dgm:pt>
    <dgm:pt modelId="{483C54E6-81AB-E442-AD10-67B743050C91}" type="sibTrans" cxnId="{A57606AA-F0F8-DC4D-81FA-EFAD0B30AAE8}">
      <dgm:prSet/>
      <dgm:spPr/>
      <dgm:t>
        <a:bodyPr/>
        <a:lstStyle/>
        <a:p>
          <a:endParaRPr lang="fr-FR"/>
        </a:p>
      </dgm:t>
    </dgm:pt>
    <dgm:pt modelId="{A5C133B3-6CD9-ED40-BAC0-A80E57E19250}">
      <dgm:prSet custT="1"/>
      <dgm:spPr/>
      <dgm:t>
        <a:bodyPr/>
        <a:lstStyle/>
        <a:p>
          <a:r>
            <a:rPr lang="fr-FR" sz="3200" dirty="0"/>
            <a:t>VAU</a:t>
          </a:r>
        </a:p>
      </dgm:t>
    </dgm:pt>
    <dgm:pt modelId="{9BE3A275-0789-FE4E-8AD9-25DEBB5F1346}" type="parTrans" cxnId="{F27FBB6C-5C26-F042-9AB3-762263BF7392}">
      <dgm:prSet/>
      <dgm:spPr/>
      <dgm:t>
        <a:bodyPr/>
        <a:lstStyle/>
        <a:p>
          <a:endParaRPr lang="fr-FR"/>
        </a:p>
      </dgm:t>
    </dgm:pt>
    <dgm:pt modelId="{752F6E25-E663-A043-B55E-32951540A9DA}" type="sibTrans" cxnId="{F27FBB6C-5C26-F042-9AB3-762263BF7392}">
      <dgm:prSet/>
      <dgm:spPr/>
      <dgm:t>
        <a:bodyPr/>
        <a:lstStyle/>
        <a:p>
          <a:endParaRPr lang="fr-FR"/>
        </a:p>
      </dgm:t>
    </dgm:pt>
    <dgm:pt modelId="{E5309CC1-478F-8845-9044-0FD96756C6DB}" type="pres">
      <dgm:prSet presAssocID="{A6572DD6-1E42-144C-A1F1-068665EC2677}" presName="Name0" presStyleCnt="0">
        <dgm:presLayoutVars>
          <dgm:chMax val="7"/>
          <dgm:dir/>
          <dgm:animOne val="branch"/>
        </dgm:presLayoutVars>
      </dgm:prSet>
      <dgm:spPr/>
    </dgm:pt>
    <dgm:pt modelId="{8FA08298-455C-BE42-B0EF-A38110D1E121}" type="pres">
      <dgm:prSet presAssocID="{47C99E17-7C94-A04F-966A-84F0B671C629}" presName="parTx1" presStyleLbl="node1" presStyleIdx="0" presStyleCnt="3"/>
      <dgm:spPr/>
    </dgm:pt>
    <dgm:pt modelId="{547AA929-BEC4-5341-A95B-63322EF26F6E}" type="pres">
      <dgm:prSet presAssocID="{A5C133B3-6CD9-ED40-BAC0-A80E57E19250}" presName="parTx2" presStyleLbl="node1" presStyleIdx="1" presStyleCnt="3"/>
      <dgm:spPr/>
    </dgm:pt>
    <dgm:pt modelId="{25058D46-DC6E-7B41-BA9B-DD5C2060ACA8}" type="pres">
      <dgm:prSet presAssocID="{5E0C01B6-6483-2A46-A87A-BC29E17F4890}" presName="parTx3" presStyleLbl="node1" presStyleIdx="2" presStyleCnt="3"/>
      <dgm:spPr/>
    </dgm:pt>
  </dgm:ptLst>
  <dgm:cxnLst>
    <dgm:cxn modelId="{95BD621E-B87A-C748-BC61-E961C743F587}" type="presOf" srcId="{A5C133B3-6CD9-ED40-BAC0-A80E57E19250}" destId="{547AA929-BEC4-5341-A95B-63322EF26F6E}" srcOrd="0" destOrd="0" presId="urn:microsoft.com/office/officeart/2009/3/layout/SubStepProcess"/>
    <dgm:cxn modelId="{E679BE3F-1CDC-D346-A42A-99ECAC7EACAE}" srcId="{A6572DD6-1E42-144C-A1F1-068665EC2677}" destId="{47C99E17-7C94-A04F-966A-84F0B671C629}" srcOrd="0" destOrd="0" parTransId="{13B6229C-BB26-D044-A0B2-09A01FBC2004}" sibTransId="{9A178F48-D460-A44A-9380-3226BC585FFB}"/>
    <dgm:cxn modelId="{F27FBB6C-5C26-F042-9AB3-762263BF7392}" srcId="{A6572DD6-1E42-144C-A1F1-068665EC2677}" destId="{A5C133B3-6CD9-ED40-BAC0-A80E57E19250}" srcOrd="1" destOrd="0" parTransId="{9BE3A275-0789-FE4E-8AD9-25DEBB5F1346}" sibTransId="{752F6E25-E663-A043-B55E-32951540A9DA}"/>
    <dgm:cxn modelId="{17B22670-6B8D-E140-A4BA-CA63A7F28959}" type="presOf" srcId="{A6572DD6-1E42-144C-A1F1-068665EC2677}" destId="{E5309CC1-478F-8845-9044-0FD96756C6DB}" srcOrd="0" destOrd="0" presId="urn:microsoft.com/office/officeart/2009/3/layout/SubStepProcess"/>
    <dgm:cxn modelId="{A57606AA-F0F8-DC4D-81FA-EFAD0B30AAE8}" srcId="{A6572DD6-1E42-144C-A1F1-068665EC2677}" destId="{5E0C01B6-6483-2A46-A87A-BC29E17F4890}" srcOrd="2" destOrd="0" parTransId="{1498E3D0-39FE-CB47-9FFE-C87AEF750BBC}" sibTransId="{483C54E6-81AB-E442-AD10-67B743050C91}"/>
    <dgm:cxn modelId="{A14469C2-F392-7745-B12A-10067CD5C425}" type="presOf" srcId="{47C99E17-7C94-A04F-966A-84F0B671C629}" destId="{8FA08298-455C-BE42-B0EF-A38110D1E121}" srcOrd="0" destOrd="0" presId="urn:microsoft.com/office/officeart/2009/3/layout/SubStepProcess"/>
    <dgm:cxn modelId="{57903FC9-844D-474E-93CC-9DB1DFAEDA0C}" type="presOf" srcId="{5E0C01B6-6483-2A46-A87A-BC29E17F4890}" destId="{25058D46-DC6E-7B41-BA9B-DD5C2060ACA8}" srcOrd="0" destOrd="0" presId="urn:microsoft.com/office/officeart/2009/3/layout/SubStepProcess"/>
    <dgm:cxn modelId="{B9EECFA5-111C-8C47-873E-495B9E6C8004}" type="presParOf" srcId="{E5309CC1-478F-8845-9044-0FD96756C6DB}" destId="{8FA08298-455C-BE42-B0EF-A38110D1E121}" srcOrd="0" destOrd="0" presId="urn:microsoft.com/office/officeart/2009/3/layout/SubStepProcess"/>
    <dgm:cxn modelId="{62F3F3BA-B907-FD4F-8904-EF18946FC847}" type="presParOf" srcId="{E5309CC1-478F-8845-9044-0FD96756C6DB}" destId="{547AA929-BEC4-5341-A95B-63322EF26F6E}" srcOrd="1" destOrd="0" presId="urn:microsoft.com/office/officeart/2009/3/layout/SubStepProcess"/>
    <dgm:cxn modelId="{5B35736B-0367-2E45-9C32-7663C58AD543}" type="presParOf" srcId="{E5309CC1-478F-8845-9044-0FD96756C6DB}" destId="{25058D46-DC6E-7B41-BA9B-DD5C2060ACA8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72DD6-1E42-144C-A1F1-068665EC2677}" type="doc">
      <dgm:prSet loTypeId="urn:microsoft.com/office/officeart/2009/3/layout/SubStepProcess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7C99E17-7C94-A04F-966A-84F0B671C629}">
      <dgm:prSet custT="1"/>
      <dgm:spPr/>
      <dgm:t>
        <a:bodyPr/>
        <a:lstStyle/>
        <a:p>
          <a:pPr rtl="0"/>
          <a:r>
            <a:rPr lang="fr-FR" sz="2000" dirty="0"/>
            <a:t>TUAHINE</a:t>
          </a:r>
        </a:p>
      </dgm:t>
    </dgm:pt>
    <dgm:pt modelId="{13B6229C-BB26-D044-A0B2-09A01FBC2004}" type="parTrans" cxnId="{E679BE3F-1CDC-D346-A42A-99ECAC7EACAE}">
      <dgm:prSet/>
      <dgm:spPr/>
      <dgm:t>
        <a:bodyPr/>
        <a:lstStyle/>
        <a:p>
          <a:endParaRPr lang="fr-FR"/>
        </a:p>
      </dgm:t>
    </dgm:pt>
    <dgm:pt modelId="{9A178F48-D460-A44A-9380-3226BC585FFB}" type="sibTrans" cxnId="{E679BE3F-1CDC-D346-A42A-99ECAC7EACAE}">
      <dgm:prSet/>
      <dgm:spPr/>
      <dgm:t>
        <a:bodyPr/>
        <a:lstStyle/>
        <a:p>
          <a:endParaRPr lang="fr-FR"/>
        </a:p>
      </dgm:t>
    </dgm:pt>
    <dgm:pt modelId="{5E0C01B6-6483-2A46-A87A-BC29E17F4890}">
      <dgm:prSet/>
      <dgm:spPr/>
      <dgm:t>
        <a:bodyPr/>
        <a:lstStyle/>
        <a:p>
          <a:pPr rtl="0"/>
          <a:r>
            <a:rPr lang="fr-FR" dirty="0"/>
            <a:t>TUAHINE</a:t>
          </a:r>
        </a:p>
      </dgm:t>
    </dgm:pt>
    <dgm:pt modelId="{1498E3D0-39FE-CB47-9FFE-C87AEF750BBC}" type="parTrans" cxnId="{A57606AA-F0F8-DC4D-81FA-EFAD0B30AAE8}">
      <dgm:prSet/>
      <dgm:spPr/>
      <dgm:t>
        <a:bodyPr/>
        <a:lstStyle/>
        <a:p>
          <a:endParaRPr lang="fr-FR"/>
        </a:p>
      </dgm:t>
    </dgm:pt>
    <dgm:pt modelId="{483C54E6-81AB-E442-AD10-67B743050C91}" type="sibTrans" cxnId="{A57606AA-F0F8-DC4D-81FA-EFAD0B30AAE8}">
      <dgm:prSet/>
      <dgm:spPr/>
      <dgm:t>
        <a:bodyPr/>
        <a:lstStyle/>
        <a:p>
          <a:endParaRPr lang="fr-FR"/>
        </a:p>
      </dgm:t>
    </dgm:pt>
    <dgm:pt modelId="{A5C133B3-6CD9-ED40-BAC0-A80E57E19250}">
      <dgm:prSet custT="1"/>
      <dgm:spPr/>
      <dgm:t>
        <a:bodyPr/>
        <a:lstStyle/>
        <a:p>
          <a:r>
            <a:rPr lang="fr-FR" sz="3200" dirty="0"/>
            <a:t>VAU (</a:t>
          </a:r>
          <a:r>
            <a:rPr lang="fr-FR" sz="3200" dirty="0" err="1"/>
            <a:t>tāne</a:t>
          </a:r>
          <a:r>
            <a:rPr lang="fr-FR" sz="3200" dirty="0"/>
            <a:t>)</a:t>
          </a:r>
        </a:p>
      </dgm:t>
    </dgm:pt>
    <dgm:pt modelId="{9BE3A275-0789-FE4E-8AD9-25DEBB5F1346}" type="parTrans" cxnId="{F27FBB6C-5C26-F042-9AB3-762263BF7392}">
      <dgm:prSet/>
      <dgm:spPr/>
      <dgm:t>
        <a:bodyPr/>
        <a:lstStyle/>
        <a:p>
          <a:endParaRPr lang="fr-FR"/>
        </a:p>
      </dgm:t>
    </dgm:pt>
    <dgm:pt modelId="{752F6E25-E663-A043-B55E-32951540A9DA}" type="sibTrans" cxnId="{F27FBB6C-5C26-F042-9AB3-762263BF7392}">
      <dgm:prSet/>
      <dgm:spPr/>
      <dgm:t>
        <a:bodyPr/>
        <a:lstStyle/>
        <a:p>
          <a:endParaRPr lang="fr-FR"/>
        </a:p>
      </dgm:t>
    </dgm:pt>
    <dgm:pt modelId="{E5309CC1-478F-8845-9044-0FD96756C6DB}" type="pres">
      <dgm:prSet presAssocID="{A6572DD6-1E42-144C-A1F1-068665EC2677}" presName="Name0" presStyleCnt="0">
        <dgm:presLayoutVars>
          <dgm:chMax val="7"/>
          <dgm:dir/>
          <dgm:animOne val="branch"/>
        </dgm:presLayoutVars>
      </dgm:prSet>
      <dgm:spPr/>
    </dgm:pt>
    <dgm:pt modelId="{8FA08298-455C-BE42-B0EF-A38110D1E121}" type="pres">
      <dgm:prSet presAssocID="{47C99E17-7C94-A04F-966A-84F0B671C629}" presName="parTx1" presStyleLbl="node1" presStyleIdx="0" presStyleCnt="3"/>
      <dgm:spPr/>
    </dgm:pt>
    <dgm:pt modelId="{547AA929-BEC4-5341-A95B-63322EF26F6E}" type="pres">
      <dgm:prSet presAssocID="{A5C133B3-6CD9-ED40-BAC0-A80E57E19250}" presName="parTx2" presStyleLbl="node1" presStyleIdx="1" presStyleCnt="3"/>
      <dgm:spPr/>
    </dgm:pt>
    <dgm:pt modelId="{25058D46-DC6E-7B41-BA9B-DD5C2060ACA8}" type="pres">
      <dgm:prSet presAssocID="{5E0C01B6-6483-2A46-A87A-BC29E17F4890}" presName="parTx3" presStyleLbl="node1" presStyleIdx="2" presStyleCnt="3"/>
      <dgm:spPr/>
    </dgm:pt>
  </dgm:ptLst>
  <dgm:cxnLst>
    <dgm:cxn modelId="{39534202-6B0B-6D4B-AA5B-47C5FFB34315}" type="presOf" srcId="{47C99E17-7C94-A04F-966A-84F0B671C629}" destId="{8FA08298-455C-BE42-B0EF-A38110D1E121}" srcOrd="0" destOrd="0" presId="urn:microsoft.com/office/officeart/2009/3/layout/SubStepProcess"/>
    <dgm:cxn modelId="{46CBE33C-4C08-F846-BD97-4AEC2C389213}" type="presOf" srcId="{A5C133B3-6CD9-ED40-BAC0-A80E57E19250}" destId="{547AA929-BEC4-5341-A95B-63322EF26F6E}" srcOrd="0" destOrd="0" presId="urn:microsoft.com/office/officeart/2009/3/layout/SubStepProcess"/>
    <dgm:cxn modelId="{E679BE3F-1CDC-D346-A42A-99ECAC7EACAE}" srcId="{A6572DD6-1E42-144C-A1F1-068665EC2677}" destId="{47C99E17-7C94-A04F-966A-84F0B671C629}" srcOrd="0" destOrd="0" parTransId="{13B6229C-BB26-D044-A0B2-09A01FBC2004}" sibTransId="{9A178F48-D460-A44A-9380-3226BC585FFB}"/>
    <dgm:cxn modelId="{824C665F-82B8-CA48-81E0-D95D50188504}" type="presOf" srcId="{A6572DD6-1E42-144C-A1F1-068665EC2677}" destId="{E5309CC1-478F-8845-9044-0FD96756C6DB}" srcOrd="0" destOrd="0" presId="urn:microsoft.com/office/officeart/2009/3/layout/SubStepProcess"/>
    <dgm:cxn modelId="{F27FBB6C-5C26-F042-9AB3-762263BF7392}" srcId="{A6572DD6-1E42-144C-A1F1-068665EC2677}" destId="{A5C133B3-6CD9-ED40-BAC0-A80E57E19250}" srcOrd="1" destOrd="0" parTransId="{9BE3A275-0789-FE4E-8AD9-25DEBB5F1346}" sibTransId="{752F6E25-E663-A043-B55E-32951540A9DA}"/>
    <dgm:cxn modelId="{A57606AA-F0F8-DC4D-81FA-EFAD0B30AAE8}" srcId="{A6572DD6-1E42-144C-A1F1-068665EC2677}" destId="{5E0C01B6-6483-2A46-A87A-BC29E17F4890}" srcOrd="2" destOrd="0" parTransId="{1498E3D0-39FE-CB47-9FFE-C87AEF750BBC}" sibTransId="{483C54E6-81AB-E442-AD10-67B743050C91}"/>
    <dgm:cxn modelId="{94C74AFF-7EDE-1A4E-A9FD-C891E3656861}" type="presOf" srcId="{5E0C01B6-6483-2A46-A87A-BC29E17F4890}" destId="{25058D46-DC6E-7B41-BA9B-DD5C2060ACA8}" srcOrd="0" destOrd="0" presId="urn:microsoft.com/office/officeart/2009/3/layout/SubStepProcess"/>
    <dgm:cxn modelId="{CDB514A5-1F02-1A44-AFD7-372DEE5E1BE9}" type="presParOf" srcId="{E5309CC1-478F-8845-9044-0FD96756C6DB}" destId="{8FA08298-455C-BE42-B0EF-A38110D1E121}" srcOrd="0" destOrd="0" presId="urn:microsoft.com/office/officeart/2009/3/layout/SubStepProcess"/>
    <dgm:cxn modelId="{F538558A-0812-7648-BF80-BB4F90148F99}" type="presParOf" srcId="{E5309CC1-478F-8845-9044-0FD96756C6DB}" destId="{547AA929-BEC4-5341-A95B-63322EF26F6E}" srcOrd="1" destOrd="0" presId="urn:microsoft.com/office/officeart/2009/3/layout/SubStepProcess"/>
    <dgm:cxn modelId="{B35B9C82-FACD-E14B-B5E0-029E22D06902}" type="presParOf" srcId="{E5309CC1-478F-8845-9044-0FD96756C6DB}" destId="{25058D46-DC6E-7B41-BA9B-DD5C2060ACA8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572DD6-1E42-144C-A1F1-068665EC2677}" type="doc">
      <dgm:prSet loTypeId="urn:microsoft.com/office/officeart/2009/3/layout/SubStepProcess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7C99E17-7C94-A04F-966A-84F0B671C629}">
      <dgm:prSet custT="1"/>
      <dgm:spPr/>
      <dgm:t>
        <a:bodyPr/>
        <a:lstStyle/>
        <a:p>
          <a:pPr rtl="0"/>
          <a:r>
            <a:rPr lang="fr-FR" sz="2000" dirty="0"/>
            <a:t>TUA’ANE</a:t>
          </a:r>
        </a:p>
      </dgm:t>
    </dgm:pt>
    <dgm:pt modelId="{13B6229C-BB26-D044-A0B2-09A01FBC2004}" type="parTrans" cxnId="{E679BE3F-1CDC-D346-A42A-99ECAC7EACAE}">
      <dgm:prSet/>
      <dgm:spPr/>
      <dgm:t>
        <a:bodyPr/>
        <a:lstStyle/>
        <a:p>
          <a:endParaRPr lang="fr-FR"/>
        </a:p>
      </dgm:t>
    </dgm:pt>
    <dgm:pt modelId="{9A178F48-D460-A44A-9380-3226BC585FFB}" type="sibTrans" cxnId="{E679BE3F-1CDC-D346-A42A-99ECAC7EACAE}">
      <dgm:prSet/>
      <dgm:spPr/>
      <dgm:t>
        <a:bodyPr/>
        <a:lstStyle/>
        <a:p>
          <a:endParaRPr lang="fr-FR"/>
        </a:p>
      </dgm:t>
    </dgm:pt>
    <dgm:pt modelId="{5E0C01B6-6483-2A46-A87A-BC29E17F4890}">
      <dgm:prSet/>
      <dgm:spPr/>
      <dgm:t>
        <a:bodyPr/>
        <a:lstStyle/>
        <a:p>
          <a:pPr rtl="0"/>
          <a:r>
            <a:rPr lang="fr-FR" dirty="0"/>
            <a:t>TUA’ANE</a:t>
          </a:r>
        </a:p>
      </dgm:t>
    </dgm:pt>
    <dgm:pt modelId="{1498E3D0-39FE-CB47-9FFE-C87AEF750BBC}" type="parTrans" cxnId="{A57606AA-F0F8-DC4D-81FA-EFAD0B30AAE8}">
      <dgm:prSet/>
      <dgm:spPr/>
      <dgm:t>
        <a:bodyPr/>
        <a:lstStyle/>
        <a:p>
          <a:endParaRPr lang="fr-FR"/>
        </a:p>
      </dgm:t>
    </dgm:pt>
    <dgm:pt modelId="{483C54E6-81AB-E442-AD10-67B743050C91}" type="sibTrans" cxnId="{A57606AA-F0F8-DC4D-81FA-EFAD0B30AAE8}">
      <dgm:prSet/>
      <dgm:spPr/>
      <dgm:t>
        <a:bodyPr/>
        <a:lstStyle/>
        <a:p>
          <a:endParaRPr lang="fr-FR"/>
        </a:p>
      </dgm:t>
    </dgm:pt>
    <dgm:pt modelId="{A5C133B3-6CD9-ED40-BAC0-A80E57E19250}">
      <dgm:prSet custT="1"/>
      <dgm:spPr/>
      <dgm:t>
        <a:bodyPr/>
        <a:lstStyle/>
        <a:p>
          <a:r>
            <a:rPr lang="fr-FR" sz="2400" dirty="0"/>
            <a:t>VAU (</a:t>
          </a:r>
          <a:r>
            <a:rPr lang="fr-FR" sz="2400" dirty="0" err="1"/>
            <a:t>vahine</a:t>
          </a:r>
          <a:r>
            <a:rPr lang="fr-FR" sz="2400" dirty="0"/>
            <a:t>)</a:t>
          </a:r>
        </a:p>
      </dgm:t>
    </dgm:pt>
    <dgm:pt modelId="{9BE3A275-0789-FE4E-8AD9-25DEBB5F1346}" type="parTrans" cxnId="{F27FBB6C-5C26-F042-9AB3-762263BF7392}">
      <dgm:prSet/>
      <dgm:spPr/>
      <dgm:t>
        <a:bodyPr/>
        <a:lstStyle/>
        <a:p>
          <a:endParaRPr lang="fr-FR"/>
        </a:p>
      </dgm:t>
    </dgm:pt>
    <dgm:pt modelId="{752F6E25-E663-A043-B55E-32951540A9DA}" type="sibTrans" cxnId="{F27FBB6C-5C26-F042-9AB3-762263BF7392}">
      <dgm:prSet/>
      <dgm:spPr/>
      <dgm:t>
        <a:bodyPr/>
        <a:lstStyle/>
        <a:p>
          <a:endParaRPr lang="fr-FR"/>
        </a:p>
      </dgm:t>
    </dgm:pt>
    <dgm:pt modelId="{E5309CC1-478F-8845-9044-0FD96756C6DB}" type="pres">
      <dgm:prSet presAssocID="{A6572DD6-1E42-144C-A1F1-068665EC2677}" presName="Name0" presStyleCnt="0">
        <dgm:presLayoutVars>
          <dgm:chMax val="7"/>
          <dgm:dir/>
          <dgm:animOne val="branch"/>
        </dgm:presLayoutVars>
      </dgm:prSet>
      <dgm:spPr/>
    </dgm:pt>
    <dgm:pt modelId="{8FA08298-455C-BE42-B0EF-A38110D1E121}" type="pres">
      <dgm:prSet presAssocID="{47C99E17-7C94-A04F-966A-84F0B671C629}" presName="parTx1" presStyleLbl="node1" presStyleIdx="0" presStyleCnt="3"/>
      <dgm:spPr/>
    </dgm:pt>
    <dgm:pt modelId="{547AA929-BEC4-5341-A95B-63322EF26F6E}" type="pres">
      <dgm:prSet presAssocID="{A5C133B3-6CD9-ED40-BAC0-A80E57E19250}" presName="parTx2" presStyleLbl="node1" presStyleIdx="1" presStyleCnt="3"/>
      <dgm:spPr/>
    </dgm:pt>
    <dgm:pt modelId="{25058D46-DC6E-7B41-BA9B-DD5C2060ACA8}" type="pres">
      <dgm:prSet presAssocID="{5E0C01B6-6483-2A46-A87A-BC29E17F4890}" presName="parTx3" presStyleLbl="node1" presStyleIdx="2" presStyleCnt="3"/>
      <dgm:spPr/>
    </dgm:pt>
  </dgm:ptLst>
  <dgm:cxnLst>
    <dgm:cxn modelId="{87D4D801-078B-E340-9D61-C6F099C0D826}" type="presOf" srcId="{A6572DD6-1E42-144C-A1F1-068665EC2677}" destId="{E5309CC1-478F-8845-9044-0FD96756C6DB}" srcOrd="0" destOrd="0" presId="urn:microsoft.com/office/officeart/2009/3/layout/SubStepProcess"/>
    <dgm:cxn modelId="{E679BE3F-1CDC-D346-A42A-99ECAC7EACAE}" srcId="{A6572DD6-1E42-144C-A1F1-068665EC2677}" destId="{47C99E17-7C94-A04F-966A-84F0B671C629}" srcOrd="0" destOrd="0" parTransId="{13B6229C-BB26-D044-A0B2-09A01FBC2004}" sibTransId="{9A178F48-D460-A44A-9380-3226BC585FFB}"/>
    <dgm:cxn modelId="{6DE6CC60-78D9-EB4B-9C82-260EE7F337B5}" type="presOf" srcId="{A5C133B3-6CD9-ED40-BAC0-A80E57E19250}" destId="{547AA929-BEC4-5341-A95B-63322EF26F6E}" srcOrd="0" destOrd="0" presId="urn:microsoft.com/office/officeart/2009/3/layout/SubStepProcess"/>
    <dgm:cxn modelId="{F27FBB6C-5C26-F042-9AB3-762263BF7392}" srcId="{A6572DD6-1E42-144C-A1F1-068665EC2677}" destId="{A5C133B3-6CD9-ED40-BAC0-A80E57E19250}" srcOrd="1" destOrd="0" parTransId="{9BE3A275-0789-FE4E-8AD9-25DEBB5F1346}" sibTransId="{752F6E25-E663-A043-B55E-32951540A9DA}"/>
    <dgm:cxn modelId="{47C2D273-F331-4644-AB11-3FB6F99A5BFF}" type="presOf" srcId="{47C99E17-7C94-A04F-966A-84F0B671C629}" destId="{8FA08298-455C-BE42-B0EF-A38110D1E121}" srcOrd="0" destOrd="0" presId="urn:microsoft.com/office/officeart/2009/3/layout/SubStepProcess"/>
    <dgm:cxn modelId="{A57606AA-F0F8-DC4D-81FA-EFAD0B30AAE8}" srcId="{A6572DD6-1E42-144C-A1F1-068665EC2677}" destId="{5E0C01B6-6483-2A46-A87A-BC29E17F4890}" srcOrd="2" destOrd="0" parTransId="{1498E3D0-39FE-CB47-9FFE-C87AEF750BBC}" sibTransId="{483C54E6-81AB-E442-AD10-67B743050C91}"/>
    <dgm:cxn modelId="{BD5FE5F4-3FE1-6440-8D2A-FC6E8D9127A2}" type="presOf" srcId="{5E0C01B6-6483-2A46-A87A-BC29E17F4890}" destId="{25058D46-DC6E-7B41-BA9B-DD5C2060ACA8}" srcOrd="0" destOrd="0" presId="urn:microsoft.com/office/officeart/2009/3/layout/SubStepProcess"/>
    <dgm:cxn modelId="{70A2C495-C1BD-4940-BFC8-7C597C308CE2}" type="presParOf" srcId="{E5309CC1-478F-8845-9044-0FD96756C6DB}" destId="{8FA08298-455C-BE42-B0EF-A38110D1E121}" srcOrd="0" destOrd="0" presId="urn:microsoft.com/office/officeart/2009/3/layout/SubStepProcess"/>
    <dgm:cxn modelId="{84EFCFFC-339B-294A-8C9F-60A4F4D2A588}" type="presParOf" srcId="{E5309CC1-478F-8845-9044-0FD96756C6DB}" destId="{547AA929-BEC4-5341-A95B-63322EF26F6E}" srcOrd="1" destOrd="0" presId="urn:microsoft.com/office/officeart/2009/3/layout/SubStepProcess"/>
    <dgm:cxn modelId="{8A38401B-8826-FA4F-B21D-DD31DDCBC441}" type="presParOf" srcId="{E5309CC1-478F-8845-9044-0FD96756C6DB}" destId="{25058D46-DC6E-7B41-BA9B-DD5C2060ACA8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735F70-C220-524B-83AE-B77665A4D993}" type="doc">
      <dgm:prSet loTypeId="urn:microsoft.com/office/officeart/2008/layout/NameandTitleOrganizationalChart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99D8595-F573-2F45-B226-540642AA3717}">
      <dgm:prSet phldrT="[Texte]"/>
      <dgm:spPr/>
      <dgm:t>
        <a:bodyPr/>
        <a:lstStyle/>
        <a:p>
          <a:r>
            <a:rPr lang="fr-FR" dirty="0" err="1"/>
            <a:t>Tuahine</a:t>
          </a:r>
          <a:endParaRPr lang="fr-FR" dirty="0"/>
        </a:p>
      </dgm:t>
    </dgm:pt>
    <dgm:pt modelId="{F4EC93E7-5DE7-9145-8736-4D9DD149F58D}" type="parTrans" cxnId="{6603EE74-9B13-AB4C-B48F-875EEA8C8456}">
      <dgm:prSet/>
      <dgm:spPr/>
      <dgm:t>
        <a:bodyPr/>
        <a:lstStyle/>
        <a:p>
          <a:endParaRPr lang="fr-FR"/>
        </a:p>
      </dgm:t>
    </dgm:pt>
    <dgm:pt modelId="{0AA848C8-7EA0-B344-911E-48F103A1E773}" type="sibTrans" cxnId="{6603EE74-9B13-AB4C-B48F-875EEA8C8456}">
      <dgm:prSet/>
      <dgm:spPr/>
      <dgm:t>
        <a:bodyPr/>
        <a:lstStyle/>
        <a:p>
          <a:r>
            <a:rPr lang="fr-FR" dirty="0"/>
            <a:t>Pua</a:t>
          </a:r>
        </a:p>
      </dgm:t>
    </dgm:pt>
    <dgm:pt modelId="{D5DB4BA6-94E2-EA4A-90BA-295FEAC032B1}">
      <dgm:prSet phldrT="[Texte]"/>
      <dgm:spPr/>
      <dgm:t>
        <a:bodyPr/>
        <a:lstStyle/>
        <a:p>
          <a:r>
            <a:rPr lang="fr-FR" dirty="0"/>
            <a:t>Ego*</a:t>
          </a:r>
        </a:p>
      </dgm:t>
    </dgm:pt>
    <dgm:pt modelId="{33AC943F-2996-B944-9D86-74C3EC7F7AF4}" type="parTrans" cxnId="{05D3F489-D553-DB46-ADD4-8EDD90164048}">
      <dgm:prSet/>
      <dgm:spPr/>
      <dgm:t>
        <a:bodyPr/>
        <a:lstStyle/>
        <a:p>
          <a:endParaRPr lang="fr-FR"/>
        </a:p>
      </dgm:t>
    </dgm:pt>
    <dgm:pt modelId="{E968733D-DD69-3743-BCEC-97E78E578C5A}" type="sibTrans" cxnId="{05D3F489-D553-DB46-ADD4-8EDD90164048}">
      <dgm:prSet/>
      <dgm:spPr/>
      <dgm:t>
        <a:bodyPr/>
        <a:lstStyle/>
        <a:p>
          <a:r>
            <a:rPr lang="fr-FR" dirty="0"/>
            <a:t>VAU</a:t>
          </a:r>
        </a:p>
      </dgm:t>
    </dgm:pt>
    <dgm:pt modelId="{C458CE35-0586-6B4E-8093-0CFDD752C2EB}">
      <dgm:prSet phldrT="[Texte]"/>
      <dgm:spPr/>
      <dgm:t>
        <a:bodyPr/>
        <a:lstStyle/>
        <a:p>
          <a:r>
            <a:rPr lang="fr-FR" dirty="0" err="1"/>
            <a:t>Tu'āne</a:t>
          </a:r>
          <a:endParaRPr lang="fr-FR" dirty="0"/>
        </a:p>
      </dgm:t>
    </dgm:pt>
    <dgm:pt modelId="{F642D71A-D605-7947-A4B4-B37299A1405F}" type="parTrans" cxnId="{02B7F245-4F22-F94A-9D7F-FAB0E0654CD7}">
      <dgm:prSet/>
      <dgm:spPr/>
      <dgm:t>
        <a:bodyPr/>
        <a:lstStyle/>
        <a:p>
          <a:endParaRPr lang="fr-FR"/>
        </a:p>
      </dgm:t>
    </dgm:pt>
    <dgm:pt modelId="{F2CE05A8-93D8-8C42-92BE-4F201F1D831B}" type="sibTrans" cxnId="{02B7F245-4F22-F94A-9D7F-FAB0E0654CD7}">
      <dgm:prSet/>
      <dgm:spPr/>
      <dgm:t>
        <a:bodyPr/>
        <a:lstStyle/>
        <a:p>
          <a:r>
            <a:rPr lang="fr-FR" dirty="0" err="1"/>
            <a:t>Teva</a:t>
          </a:r>
          <a:endParaRPr lang="fr-FR" dirty="0"/>
        </a:p>
      </dgm:t>
    </dgm:pt>
    <dgm:pt modelId="{83BAFF76-7BBC-8E4A-9850-19022BB90E66}">
      <dgm:prSet/>
      <dgm:spPr/>
      <dgm:t>
        <a:bodyPr/>
        <a:lstStyle/>
        <a:p>
          <a:r>
            <a:rPr lang="fr-FR" dirty="0" err="1"/>
            <a:t>Māmā</a:t>
          </a:r>
          <a:endParaRPr lang="fr-FR" dirty="0"/>
        </a:p>
      </dgm:t>
    </dgm:pt>
    <dgm:pt modelId="{C122135C-9D29-8641-96D8-0A929011FE37}" type="parTrans" cxnId="{0CA5D505-A701-8346-9465-544E40FB9DBA}">
      <dgm:prSet/>
      <dgm:spPr/>
      <dgm:t>
        <a:bodyPr/>
        <a:lstStyle/>
        <a:p>
          <a:endParaRPr lang="fr-FR"/>
        </a:p>
      </dgm:t>
    </dgm:pt>
    <dgm:pt modelId="{D906718F-9F3E-A540-B9AF-9381E5426627}" type="sibTrans" cxnId="{0CA5D505-A701-8346-9465-544E40FB9DBA}">
      <dgm:prSet/>
      <dgm:spPr/>
      <dgm:t>
        <a:bodyPr/>
        <a:lstStyle/>
        <a:p>
          <a:r>
            <a:rPr lang="fr-FR" dirty="0" err="1"/>
            <a:t>Moea</a:t>
          </a:r>
          <a:endParaRPr lang="fr-FR" dirty="0"/>
        </a:p>
      </dgm:t>
    </dgm:pt>
    <dgm:pt modelId="{77EFFAE7-3D7C-A841-98BC-7089ABBB125C}">
      <dgm:prSet/>
      <dgm:spPr/>
      <dgm:t>
        <a:bodyPr/>
        <a:lstStyle/>
        <a:p>
          <a:r>
            <a:rPr lang="fr-FR" dirty="0" err="1"/>
            <a:t>Pāpā</a:t>
          </a:r>
          <a:endParaRPr lang="fr-FR" dirty="0"/>
        </a:p>
      </dgm:t>
    </dgm:pt>
    <dgm:pt modelId="{B4F64D3E-60D3-DB4D-A160-13964E15C72B}" type="parTrans" cxnId="{105A9E0C-E877-4449-AF69-869EC78DFCBA}">
      <dgm:prSet/>
      <dgm:spPr/>
      <dgm:t>
        <a:bodyPr/>
        <a:lstStyle/>
        <a:p>
          <a:endParaRPr lang="fr-FR"/>
        </a:p>
      </dgm:t>
    </dgm:pt>
    <dgm:pt modelId="{0BD8F5AA-3B3C-7644-86BC-3417699BEEE9}" type="sibTrans" cxnId="{105A9E0C-E877-4449-AF69-869EC78DFCBA}">
      <dgm:prSet/>
      <dgm:spPr/>
      <dgm:t>
        <a:bodyPr/>
        <a:lstStyle/>
        <a:p>
          <a:r>
            <a:rPr lang="fr-FR" dirty="0" err="1"/>
            <a:t>Teamo</a:t>
          </a:r>
          <a:endParaRPr lang="fr-FR" dirty="0"/>
        </a:p>
      </dgm:t>
    </dgm:pt>
    <dgm:pt modelId="{BC038A4F-2A3C-104C-A688-76EDE8546C16}">
      <dgm:prSet/>
      <dgm:spPr/>
      <dgm:t>
        <a:bodyPr/>
        <a:lstStyle/>
        <a:p>
          <a:r>
            <a:rPr lang="fr-FR" dirty="0" err="1"/>
            <a:t>Māmā</a:t>
          </a:r>
          <a:r>
            <a:rPr lang="fr-FR" dirty="0"/>
            <a:t> </a:t>
          </a:r>
          <a:r>
            <a:rPr lang="fr-FR" dirty="0" err="1"/>
            <a:t>rū'au</a:t>
          </a:r>
          <a:endParaRPr lang="fr-FR" dirty="0"/>
        </a:p>
      </dgm:t>
    </dgm:pt>
    <dgm:pt modelId="{6A855261-C28B-6E43-86B6-8BA8A64313C5}" type="parTrans" cxnId="{2FFC1571-9BDD-EA4C-9BA8-9E8160284501}">
      <dgm:prSet/>
      <dgm:spPr/>
      <dgm:t>
        <a:bodyPr/>
        <a:lstStyle/>
        <a:p>
          <a:endParaRPr lang="fr-FR"/>
        </a:p>
      </dgm:t>
    </dgm:pt>
    <dgm:pt modelId="{96057FF2-B190-B54E-866D-DF5831FF09F4}" type="sibTrans" cxnId="{2FFC1571-9BDD-EA4C-9BA8-9E8160284501}">
      <dgm:prSet/>
      <dgm:spPr/>
      <dgm:t>
        <a:bodyPr/>
        <a:lstStyle/>
        <a:p>
          <a:r>
            <a:rPr lang="fr-FR" dirty="0"/>
            <a:t>Nicole</a:t>
          </a:r>
        </a:p>
      </dgm:t>
    </dgm:pt>
    <dgm:pt modelId="{95A1497D-2651-E243-94C5-9CBE9E518846}">
      <dgm:prSet/>
      <dgm:spPr/>
      <dgm:t>
        <a:bodyPr/>
        <a:lstStyle/>
        <a:p>
          <a:r>
            <a:rPr lang="fr-FR" dirty="0" err="1"/>
            <a:t>Pāpā</a:t>
          </a:r>
          <a:r>
            <a:rPr lang="fr-FR" dirty="0"/>
            <a:t> </a:t>
          </a:r>
          <a:r>
            <a:rPr lang="fr-FR" dirty="0" err="1"/>
            <a:t>rū'au</a:t>
          </a:r>
          <a:endParaRPr lang="fr-FR" dirty="0"/>
        </a:p>
      </dgm:t>
    </dgm:pt>
    <dgm:pt modelId="{8AE60C31-9311-5646-A2B9-D42562C79AA2}" type="parTrans" cxnId="{E9221214-90E8-BB42-AA47-FA20E1946B28}">
      <dgm:prSet/>
      <dgm:spPr/>
      <dgm:t>
        <a:bodyPr/>
        <a:lstStyle/>
        <a:p>
          <a:endParaRPr lang="fr-FR"/>
        </a:p>
      </dgm:t>
    </dgm:pt>
    <dgm:pt modelId="{04C5257E-36CE-BC43-B2C0-2EE1705DAC41}" type="sibTrans" cxnId="{E9221214-90E8-BB42-AA47-FA20E1946B28}">
      <dgm:prSet/>
      <dgm:spPr/>
      <dgm:t>
        <a:bodyPr/>
        <a:lstStyle/>
        <a:p>
          <a:r>
            <a:rPr lang="fr-FR" dirty="0" err="1"/>
            <a:t>Tauna</a:t>
          </a:r>
          <a:endParaRPr lang="fr-FR" dirty="0"/>
        </a:p>
      </dgm:t>
    </dgm:pt>
    <dgm:pt modelId="{D80CEBB1-B3F5-6E4A-9465-26727C5A96D8}">
      <dgm:prSet/>
      <dgm:spPr/>
      <dgm:t>
        <a:bodyPr/>
        <a:lstStyle/>
        <a:p>
          <a:r>
            <a:rPr lang="fr-FR" dirty="0" err="1"/>
            <a:t>Māmā</a:t>
          </a:r>
          <a:r>
            <a:rPr lang="fr-FR" dirty="0"/>
            <a:t> </a:t>
          </a:r>
          <a:r>
            <a:rPr lang="fr-FR" dirty="0" err="1"/>
            <a:t>rū'au</a:t>
          </a:r>
          <a:endParaRPr lang="fr-FR" dirty="0"/>
        </a:p>
      </dgm:t>
    </dgm:pt>
    <dgm:pt modelId="{8ECB15C5-2B0E-2C43-B779-D53DB9AEE29A}" type="parTrans" cxnId="{0C987DA1-8063-0B4C-9709-51B2E7ECC99E}">
      <dgm:prSet/>
      <dgm:spPr/>
      <dgm:t>
        <a:bodyPr/>
        <a:lstStyle/>
        <a:p>
          <a:endParaRPr lang="fr-FR"/>
        </a:p>
      </dgm:t>
    </dgm:pt>
    <dgm:pt modelId="{F8DA04BA-53B1-794B-9EAC-2130AF106C02}" type="sibTrans" cxnId="{0C987DA1-8063-0B4C-9709-51B2E7ECC99E}">
      <dgm:prSet/>
      <dgm:spPr/>
      <dgm:t>
        <a:bodyPr/>
        <a:lstStyle/>
        <a:p>
          <a:r>
            <a:rPr lang="fr-FR" dirty="0" err="1"/>
            <a:t>Uratua</a:t>
          </a:r>
          <a:endParaRPr lang="fr-FR" dirty="0"/>
        </a:p>
      </dgm:t>
    </dgm:pt>
    <dgm:pt modelId="{47006941-EE31-C848-8ABB-938B379B23D3}">
      <dgm:prSet/>
      <dgm:spPr/>
      <dgm:t>
        <a:bodyPr/>
        <a:lstStyle/>
        <a:p>
          <a:r>
            <a:rPr lang="fr-FR" dirty="0" err="1"/>
            <a:t>Pāpā</a:t>
          </a:r>
          <a:r>
            <a:rPr lang="fr-FR" dirty="0"/>
            <a:t> </a:t>
          </a:r>
          <a:r>
            <a:rPr lang="fr-FR" dirty="0" err="1"/>
            <a:t>rū'au</a:t>
          </a:r>
          <a:endParaRPr lang="fr-FR" dirty="0"/>
        </a:p>
      </dgm:t>
    </dgm:pt>
    <dgm:pt modelId="{583773B8-B4AF-CA4F-8222-C23191E8B778}" type="parTrans" cxnId="{AEEC8693-E97D-8840-B4AD-90BD96C8564D}">
      <dgm:prSet/>
      <dgm:spPr/>
      <dgm:t>
        <a:bodyPr/>
        <a:lstStyle/>
        <a:p>
          <a:endParaRPr lang="fr-FR"/>
        </a:p>
      </dgm:t>
    </dgm:pt>
    <dgm:pt modelId="{C3F79D19-5B6C-4B4A-B309-C76FBF1410CC}" type="sibTrans" cxnId="{AEEC8693-E97D-8840-B4AD-90BD96C8564D}">
      <dgm:prSet/>
      <dgm:spPr/>
      <dgm:t>
        <a:bodyPr/>
        <a:lstStyle/>
        <a:p>
          <a:r>
            <a:rPr lang="fr-FR" dirty="0"/>
            <a:t>Jean</a:t>
          </a:r>
        </a:p>
      </dgm:t>
    </dgm:pt>
    <dgm:pt modelId="{08B8AC32-0A01-0743-BB48-6B5CF460A333}" type="pres">
      <dgm:prSet presAssocID="{CC735F70-C220-524B-83AE-B77665A4D9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83EFC2-4968-3B49-AFF1-918ECC5CDD77}" type="pres">
      <dgm:prSet presAssocID="{399D8595-F573-2F45-B226-540642AA3717}" presName="hierRoot1" presStyleCnt="0">
        <dgm:presLayoutVars>
          <dgm:hierBranch val="init"/>
        </dgm:presLayoutVars>
      </dgm:prSet>
      <dgm:spPr/>
    </dgm:pt>
    <dgm:pt modelId="{26966F32-0DB0-9A4D-B0B0-A35F21F0FD1E}" type="pres">
      <dgm:prSet presAssocID="{399D8595-F573-2F45-B226-540642AA3717}" presName="rootComposite1" presStyleCnt="0"/>
      <dgm:spPr/>
    </dgm:pt>
    <dgm:pt modelId="{E3E001E9-E710-A544-B25A-1A57CB8344B0}" type="pres">
      <dgm:prSet presAssocID="{399D8595-F573-2F45-B226-540642AA3717}" presName="rootText1" presStyleLbl="node0" presStyleIdx="0" presStyleCnt="3">
        <dgm:presLayoutVars>
          <dgm:chMax/>
          <dgm:chPref val="3"/>
        </dgm:presLayoutVars>
      </dgm:prSet>
      <dgm:spPr/>
    </dgm:pt>
    <dgm:pt modelId="{8955E30A-086A-E945-91EF-692E8F22966C}" type="pres">
      <dgm:prSet presAssocID="{399D8595-F573-2F45-B226-540642AA3717}" presName="titleText1" presStyleLbl="fgAcc0" presStyleIdx="0" presStyleCnt="3">
        <dgm:presLayoutVars>
          <dgm:chMax val="0"/>
          <dgm:chPref val="0"/>
        </dgm:presLayoutVars>
      </dgm:prSet>
      <dgm:spPr/>
    </dgm:pt>
    <dgm:pt modelId="{F39014D1-976E-2C4B-8545-C808C461342B}" type="pres">
      <dgm:prSet presAssocID="{399D8595-F573-2F45-B226-540642AA3717}" presName="rootConnector1" presStyleLbl="node1" presStyleIdx="0" presStyleCnt="6"/>
      <dgm:spPr/>
    </dgm:pt>
    <dgm:pt modelId="{4F288C9B-B1F8-AA48-9B74-8F84CA203F4F}" type="pres">
      <dgm:prSet presAssocID="{399D8595-F573-2F45-B226-540642AA3717}" presName="hierChild2" presStyleCnt="0"/>
      <dgm:spPr/>
    </dgm:pt>
    <dgm:pt modelId="{9AE40991-B8F6-8F47-9B9A-D88BD67A4263}" type="pres">
      <dgm:prSet presAssocID="{399D8595-F573-2F45-B226-540642AA3717}" presName="hierChild3" presStyleCnt="0"/>
      <dgm:spPr/>
    </dgm:pt>
    <dgm:pt modelId="{248C588C-6EB7-FC44-98F6-C7AA1E1F22A8}" type="pres">
      <dgm:prSet presAssocID="{D5DB4BA6-94E2-EA4A-90BA-295FEAC032B1}" presName="hierRoot1" presStyleCnt="0">
        <dgm:presLayoutVars>
          <dgm:hierBranch val="init"/>
        </dgm:presLayoutVars>
      </dgm:prSet>
      <dgm:spPr/>
    </dgm:pt>
    <dgm:pt modelId="{C197853F-60D5-8146-9179-203A4F0B8A99}" type="pres">
      <dgm:prSet presAssocID="{D5DB4BA6-94E2-EA4A-90BA-295FEAC032B1}" presName="rootComposite1" presStyleCnt="0"/>
      <dgm:spPr/>
    </dgm:pt>
    <dgm:pt modelId="{EE172AD6-5450-8C44-B0D3-9165D6E3E5AD}" type="pres">
      <dgm:prSet presAssocID="{D5DB4BA6-94E2-EA4A-90BA-295FEAC032B1}" presName="rootText1" presStyleLbl="node0" presStyleIdx="1" presStyleCnt="3">
        <dgm:presLayoutVars>
          <dgm:chMax/>
          <dgm:chPref val="3"/>
        </dgm:presLayoutVars>
      </dgm:prSet>
      <dgm:spPr/>
    </dgm:pt>
    <dgm:pt modelId="{83995E03-71AB-434A-9D6C-929003DF00CF}" type="pres">
      <dgm:prSet presAssocID="{D5DB4BA6-94E2-EA4A-90BA-295FEAC032B1}" presName="titleText1" presStyleLbl="fgAcc0" presStyleIdx="1" presStyleCnt="3">
        <dgm:presLayoutVars>
          <dgm:chMax val="0"/>
          <dgm:chPref val="0"/>
        </dgm:presLayoutVars>
      </dgm:prSet>
      <dgm:spPr/>
    </dgm:pt>
    <dgm:pt modelId="{62849578-D76B-5641-B8EE-2ADB94BC1853}" type="pres">
      <dgm:prSet presAssocID="{D5DB4BA6-94E2-EA4A-90BA-295FEAC032B1}" presName="rootConnector1" presStyleLbl="node1" presStyleIdx="0" presStyleCnt="6"/>
      <dgm:spPr/>
    </dgm:pt>
    <dgm:pt modelId="{5A640774-4BC7-C343-81FD-7A2EA7499A3C}" type="pres">
      <dgm:prSet presAssocID="{D5DB4BA6-94E2-EA4A-90BA-295FEAC032B1}" presName="hierChild2" presStyleCnt="0"/>
      <dgm:spPr/>
    </dgm:pt>
    <dgm:pt modelId="{33CC37A0-31FF-4941-91EE-68DB75085936}" type="pres">
      <dgm:prSet presAssocID="{C122135C-9D29-8641-96D8-0A929011FE37}" presName="Name37" presStyleLbl="parChTrans1D2" presStyleIdx="0" presStyleCnt="2"/>
      <dgm:spPr/>
    </dgm:pt>
    <dgm:pt modelId="{E9C4C85C-F6EA-8241-9DEB-133140EAB893}" type="pres">
      <dgm:prSet presAssocID="{83BAFF76-7BBC-8E4A-9850-19022BB90E66}" presName="hierRoot2" presStyleCnt="0">
        <dgm:presLayoutVars>
          <dgm:hierBranch val="init"/>
        </dgm:presLayoutVars>
      </dgm:prSet>
      <dgm:spPr/>
    </dgm:pt>
    <dgm:pt modelId="{790D9E98-CD59-854A-B2F1-2526E0EC7AF5}" type="pres">
      <dgm:prSet presAssocID="{83BAFF76-7BBC-8E4A-9850-19022BB90E66}" presName="rootComposite" presStyleCnt="0"/>
      <dgm:spPr/>
    </dgm:pt>
    <dgm:pt modelId="{CACDD2FA-B32E-604A-A05E-01EDDA9B667F}" type="pres">
      <dgm:prSet presAssocID="{83BAFF76-7BBC-8E4A-9850-19022BB90E66}" presName="rootText" presStyleLbl="node1" presStyleIdx="0" presStyleCnt="6">
        <dgm:presLayoutVars>
          <dgm:chMax/>
          <dgm:chPref val="3"/>
        </dgm:presLayoutVars>
      </dgm:prSet>
      <dgm:spPr/>
    </dgm:pt>
    <dgm:pt modelId="{1BB5AB25-2C90-FF4F-91CF-7C084F8C4B40}" type="pres">
      <dgm:prSet presAssocID="{83BAFF76-7BBC-8E4A-9850-19022BB90E66}" presName="titleText2" presStyleLbl="fgAcc1" presStyleIdx="0" presStyleCnt="6">
        <dgm:presLayoutVars>
          <dgm:chMax val="0"/>
          <dgm:chPref val="0"/>
        </dgm:presLayoutVars>
      </dgm:prSet>
      <dgm:spPr/>
    </dgm:pt>
    <dgm:pt modelId="{A639366B-6498-C047-A9E4-271F91B97BB3}" type="pres">
      <dgm:prSet presAssocID="{83BAFF76-7BBC-8E4A-9850-19022BB90E66}" presName="rootConnector" presStyleLbl="node2" presStyleIdx="0" presStyleCnt="0"/>
      <dgm:spPr/>
    </dgm:pt>
    <dgm:pt modelId="{A44D65F5-4287-FD41-967F-E47C62100B3B}" type="pres">
      <dgm:prSet presAssocID="{83BAFF76-7BBC-8E4A-9850-19022BB90E66}" presName="hierChild4" presStyleCnt="0"/>
      <dgm:spPr/>
    </dgm:pt>
    <dgm:pt modelId="{7E16B704-34A1-4841-8B3F-E88BA1CF131C}" type="pres">
      <dgm:prSet presAssocID="{8ECB15C5-2B0E-2C43-B779-D53DB9AEE29A}" presName="Name37" presStyleLbl="parChTrans1D3" presStyleIdx="0" presStyleCnt="4"/>
      <dgm:spPr/>
    </dgm:pt>
    <dgm:pt modelId="{0968FF9A-B512-0C42-AA39-A46690029B2A}" type="pres">
      <dgm:prSet presAssocID="{D80CEBB1-B3F5-6E4A-9465-26727C5A96D8}" presName="hierRoot2" presStyleCnt="0">
        <dgm:presLayoutVars>
          <dgm:hierBranch val="init"/>
        </dgm:presLayoutVars>
      </dgm:prSet>
      <dgm:spPr/>
    </dgm:pt>
    <dgm:pt modelId="{D57676A3-D929-1C48-88DF-F372B132394E}" type="pres">
      <dgm:prSet presAssocID="{D80CEBB1-B3F5-6E4A-9465-26727C5A96D8}" presName="rootComposite" presStyleCnt="0"/>
      <dgm:spPr/>
    </dgm:pt>
    <dgm:pt modelId="{8CA3F4F8-70F5-9241-B319-31B41FB64007}" type="pres">
      <dgm:prSet presAssocID="{D80CEBB1-B3F5-6E4A-9465-26727C5A96D8}" presName="rootText" presStyleLbl="node1" presStyleIdx="1" presStyleCnt="6">
        <dgm:presLayoutVars>
          <dgm:chMax/>
          <dgm:chPref val="3"/>
        </dgm:presLayoutVars>
      </dgm:prSet>
      <dgm:spPr/>
    </dgm:pt>
    <dgm:pt modelId="{4C766C4B-547F-ED49-A7F7-C16F7A23A1F9}" type="pres">
      <dgm:prSet presAssocID="{D80CEBB1-B3F5-6E4A-9465-26727C5A96D8}" presName="titleText2" presStyleLbl="fgAcc1" presStyleIdx="1" presStyleCnt="6">
        <dgm:presLayoutVars>
          <dgm:chMax val="0"/>
          <dgm:chPref val="0"/>
        </dgm:presLayoutVars>
      </dgm:prSet>
      <dgm:spPr/>
    </dgm:pt>
    <dgm:pt modelId="{4460C170-1545-2049-8AD6-143375CAA8E0}" type="pres">
      <dgm:prSet presAssocID="{D80CEBB1-B3F5-6E4A-9465-26727C5A96D8}" presName="rootConnector" presStyleLbl="node3" presStyleIdx="0" presStyleCnt="0"/>
      <dgm:spPr/>
    </dgm:pt>
    <dgm:pt modelId="{C40E624B-CB72-7C46-8B4D-8B4F6184F5BC}" type="pres">
      <dgm:prSet presAssocID="{D80CEBB1-B3F5-6E4A-9465-26727C5A96D8}" presName="hierChild4" presStyleCnt="0"/>
      <dgm:spPr/>
    </dgm:pt>
    <dgm:pt modelId="{7F6F8343-3B73-D84D-A96E-5BE315E70929}" type="pres">
      <dgm:prSet presAssocID="{D80CEBB1-B3F5-6E4A-9465-26727C5A96D8}" presName="hierChild5" presStyleCnt="0"/>
      <dgm:spPr/>
    </dgm:pt>
    <dgm:pt modelId="{FA7A7F80-1E59-F448-8633-AACB1A662FCE}" type="pres">
      <dgm:prSet presAssocID="{583773B8-B4AF-CA4F-8222-C23191E8B778}" presName="Name37" presStyleLbl="parChTrans1D3" presStyleIdx="1" presStyleCnt="4"/>
      <dgm:spPr/>
    </dgm:pt>
    <dgm:pt modelId="{582325D3-9128-114A-B3AB-D2FDD1B21632}" type="pres">
      <dgm:prSet presAssocID="{47006941-EE31-C848-8ABB-938B379B23D3}" presName="hierRoot2" presStyleCnt="0">
        <dgm:presLayoutVars>
          <dgm:hierBranch val="init"/>
        </dgm:presLayoutVars>
      </dgm:prSet>
      <dgm:spPr/>
    </dgm:pt>
    <dgm:pt modelId="{0954C922-3134-4A4B-853D-7274D66E77C0}" type="pres">
      <dgm:prSet presAssocID="{47006941-EE31-C848-8ABB-938B379B23D3}" presName="rootComposite" presStyleCnt="0"/>
      <dgm:spPr/>
    </dgm:pt>
    <dgm:pt modelId="{44A7E54E-27C7-3748-B4F5-4575AF057C23}" type="pres">
      <dgm:prSet presAssocID="{47006941-EE31-C848-8ABB-938B379B23D3}" presName="rootText" presStyleLbl="node1" presStyleIdx="2" presStyleCnt="6">
        <dgm:presLayoutVars>
          <dgm:chMax/>
          <dgm:chPref val="3"/>
        </dgm:presLayoutVars>
      </dgm:prSet>
      <dgm:spPr/>
    </dgm:pt>
    <dgm:pt modelId="{19E58D3A-30EB-D749-9167-B9C0D4238F9B}" type="pres">
      <dgm:prSet presAssocID="{47006941-EE31-C848-8ABB-938B379B23D3}" presName="titleText2" presStyleLbl="fgAcc1" presStyleIdx="2" presStyleCnt="6">
        <dgm:presLayoutVars>
          <dgm:chMax val="0"/>
          <dgm:chPref val="0"/>
        </dgm:presLayoutVars>
      </dgm:prSet>
      <dgm:spPr/>
    </dgm:pt>
    <dgm:pt modelId="{9A9CC6D3-06D9-C543-8560-54E8986D6107}" type="pres">
      <dgm:prSet presAssocID="{47006941-EE31-C848-8ABB-938B379B23D3}" presName="rootConnector" presStyleLbl="node3" presStyleIdx="0" presStyleCnt="0"/>
      <dgm:spPr/>
    </dgm:pt>
    <dgm:pt modelId="{3B564FD1-C320-F94F-B571-79783CB6D272}" type="pres">
      <dgm:prSet presAssocID="{47006941-EE31-C848-8ABB-938B379B23D3}" presName="hierChild4" presStyleCnt="0"/>
      <dgm:spPr/>
    </dgm:pt>
    <dgm:pt modelId="{76048019-9E17-3945-A13C-9E4A85E11E75}" type="pres">
      <dgm:prSet presAssocID="{47006941-EE31-C848-8ABB-938B379B23D3}" presName="hierChild5" presStyleCnt="0"/>
      <dgm:spPr/>
    </dgm:pt>
    <dgm:pt modelId="{53C83421-161F-9345-8956-20BF45392BF5}" type="pres">
      <dgm:prSet presAssocID="{83BAFF76-7BBC-8E4A-9850-19022BB90E66}" presName="hierChild5" presStyleCnt="0"/>
      <dgm:spPr/>
    </dgm:pt>
    <dgm:pt modelId="{2D80A376-F996-9141-8F59-B27C79472F3E}" type="pres">
      <dgm:prSet presAssocID="{B4F64D3E-60D3-DB4D-A160-13964E15C72B}" presName="Name37" presStyleLbl="parChTrans1D2" presStyleIdx="1" presStyleCnt="2"/>
      <dgm:spPr/>
    </dgm:pt>
    <dgm:pt modelId="{ABBE13E5-F061-9E42-BBAD-38FCE46D1659}" type="pres">
      <dgm:prSet presAssocID="{77EFFAE7-3D7C-A841-98BC-7089ABBB125C}" presName="hierRoot2" presStyleCnt="0">
        <dgm:presLayoutVars>
          <dgm:hierBranch val="init"/>
        </dgm:presLayoutVars>
      </dgm:prSet>
      <dgm:spPr/>
    </dgm:pt>
    <dgm:pt modelId="{6898EC7A-9AFB-2048-B1DF-C34176A1BA8A}" type="pres">
      <dgm:prSet presAssocID="{77EFFAE7-3D7C-A841-98BC-7089ABBB125C}" presName="rootComposite" presStyleCnt="0"/>
      <dgm:spPr/>
    </dgm:pt>
    <dgm:pt modelId="{DA03C949-0BAE-A040-AEFB-444BC4000F73}" type="pres">
      <dgm:prSet presAssocID="{77EFFAE7-3D7C-A841-98BC-7089ABBB125C}" presName="rootText" presStyleLbl="node1" presStyleIdx="3" presStyleCnt="6">
        <dgm:presLayoutVars>
          <dgm:chMax/>
          <dgm:chPref val="3"/>
        </dgm:presLayoutVars>
      </dgm:prSet>
      <dgm:spPr/>
    </dgm:pt>
    <dgm:pt modelId="{2E10C698-F034-7642-9839-4C35F4148496}" type="pres">
      <dgm:prSet presAssocID="{77EFFAE7-3D7C-A841-98BC-7089ABBB125C}" presName="titleText2" presStyleLbl="fgAcc1" presStyleIdx="3" presStyleCnt="6">
        <dgm:presLayoutVars>
          <dgm:chMax val="0"/>
          <dgm:chPref val="0"/>
        </dgm:presLayoutVars>
      </dgm:prSet>
      <dgm:spPr/>
    </dgm:pt>
    <dgm:pt modelId="{C4B8EF8E-616E-7E49-80D0-D3A8A8A3CD86}" type="pres">
      <dgm:prSet presAssocID="{77EFFAE7-3D7C-A841-98BC-7089ABBB125C}" presName="rootConnector" presStyleLbl="node2" presStyleIdx="0" presStyleCnt="0"/>
      <dgm:spPr/>
    </dgm:pt>
    <dgm:pt modelId="{F24FB2FC-A07D-924F-BB6A-506A33FF10D0}" type="pres">
      <dgm:prSet presAssocID="{77EFFAE7-3D7C-A841-98BC-7089ABBB125C}" presName="hierChild4" presStyleCnt="0"/>
      <dgm:spPr/>
    </dgm:pt>
    <dgm:pt modelId="{6277921C-E63C-B64E-9AEF-024101CABD9F}" type="pres">
      <dgm:prSet presAssocID="{6A855261-C28B-6E43-86B6-8BA8A64313C5}" presName="Name37" presStyleLbl="parChTrans1D3" presStyleIdx="2" presStyleCnt="4"/>
      <dgm:spPr/>
    </dgm:pt>
    <dgm:pt modelId="{10A84B50-FCA0-3A4A-A69F-508C96FE4710}" type="pres">
      <dgm:prSet presAssocID="{BC038A4F-2A3C-104C-A688-76EDE8546C16}" presName="hierRoot2" presStyleCnt="0">
        <dgm:presLayoutVars>
          <dgm:hierBranch val="init"/>
        </dgm:presLayoutVars>
      </dgm:prSet>
      <dgm:spPr/>
    </dgm:pt>
    <dgm:pt modelId="{A727DED7-AE2D-C844-A389-89779B7278D1}" type="pres">
      <dgm:prSet presAssocID="{BC038A4F-2A3C-104C-A688-76EDE8546C16}" presName="rootComposite" presStyleCnt="0"/>
      <dgm:spPr/>
    </dgm:pt>
    <dgm:pt modelId="{30FB514F-3F2F-8C46-89D1-8612D71F9573}" type="pres">
      <dgm:prSet presAssocID="{BC038A4F-2A3C-104C-A688-76EDE8546C16}" presName="rootText" presStyleLbl="node1" presStyleIdx="4" presStyleCnt="6">
        <dgm:presLayoutVars>
          <dgm:chMax/>
          <dgm:chPref val="3"/>
        </dgm:presLayoutVars>
      </dgm:prSet>
      <dgm:spPr/>
    </dgm:pt>
    <dgm:pt modelId="{AE24CCB0-F51F-B840-8C2D-0C0F0AF63280}" type="pres">
      <dgm:prSet presAssocID="{BC038A4F-2A3C-104C-A688-76EDE8546C16}" presName="titleText2" presStyleLbl="fgAcc1" presStyleIdx="4" presStyleCnt="6">
        <dgm:presLayoutVars>
          <dgm:chMax val="0"/>
          <dgm:chPref val="0"/>
        </dgm:presLayoutVars>
      </dgm:prSet>
      <dgm:spPr/>
    </dgm:pt>
    <dgm:pt modelId="{B4F7F107-4405-0945-B640-D5E356E6CC29}" type="pres">
      <dgm:prSet presAssocID="{BC038A4F-2A3C-104C-A688-76EDE8546C16}" presName="rootConnector" presStyleLbl="node3" presStyleIdx="0" presStyleCnt="0"/>
      <dgm:spPr/>
    </dgm:pt>
    <dgm:pt modelId="{E0A64D39-23FE-B14B-A8A1-1480B0AD4616}" type="pres">
      <dgm:prSet presAssocID="{BC038A4F-2A3C-104C-A688-76EDE8546C16}" presName="hierChild4" presStyleCnt="0"/>
      <dgm:spPr/>
    </dgm:pt>
    <dgm:pt modelId="{EE5A4F0F-19E2-174F-AF39-6A249D1522EB}" type="pres">
      <dgm:prSet presAssocID="{BC038A4F-2A3C-104C-A688-76EDE8546C16}" presName="hierChild5" presStyleCnt="0"/>
      <dgm:spPr/>
    </dgm:pt>
    <dgm:pt modelId="{028EF689-3BA4-B244-BFFA-E4217CC74A22}" type="pres">
      <dgm:prSet presAssocID="{8AE60C31-9311-5646-A2B9-D42562C79AA2}" presName="Name37" presStyleLbl="parChTrans1D3" presStyleIdx="3" presStyleCnt="4"/>
      <dgm:spPr/>
    </dgm:pt>
    <dgm:pt modelId="{FFDAAC52-48B1-334A-B3A1-3790E583921D}" type="pres">
      <dgm:prSet presAssocID="{95A1497D-2651-E243-94C5-9CBE9E518846}" presName="hierRoot2" presStyleCnt="0">
        <dgm:presLayoutVars>
          <dgm:hierBranch val="init"/>
        </dgm:presLayoutVars>
      </dgm:prSet>
      <dgm:spPr/>
    </dgm:pt>
    <dgm:pt modelId="{CEBCFBA5-F621-4D4F-9D3F-05178EA244B2}" type="pres">
      <dgm:prSet presAssocID="{95A1497D-2651-E243-94C5-9CBE9E518846}" presName="rootComposite" presStyleCnt="0"/>
      <dgm:spPr/>
    </dgm:pt>
    <dgm:pt modelId="{C35BE1BF-5C4F-0F45-86F1-D52CFA54EC36}" type="pres">
      <dgm:prSet presAssocID="{95A1497D-2651-E243-94C5-9CBE9E518846}" presName="rootText" presStyleLbl="node1" presStyleIdx="5" presStyleCnt="6">
        <dgm:presLayoutVars>
          <dgm:chMax/>
          <dgm:chPref val="3"/>
        </dgm:presLayoutVars>
      </dgm:prSet>
      <dgm:spPr/>
    </dgm:pt>
    <dgm:pt modelId="{A00F9A15-D620-1E4B-9942-A4ECE791EDCF}" type="pres">
      <dgm:prSet presAssocID="{95A1497D-2651-E243-94C5-9CBE9E518846}" presName="titleText2" presStyleLbl="fgAcc1" presStyleIdx="5" presStyleCnt="6">
        <dgm:presLayoutVars>
          <dgm:chMax val="0"/>
          <dgm:chPref val="0"/>
        </dgm:presLayoutVars>
      </dgm:prSet>
      <dgm:spPr/>
    </dgm:pt>
    <dgm:pt modelId="{51E62FEB-C2CB-ED4F-8364-239CCD4664E4}" type="pres">
      <dgm:prSet presAssocID="{95A1497D-2651-E243-94C5-9CBE9E518846}" presName="rootConnector" presStyleLbl="node3" presStyleIdx="0" presStyleCnt="0"/>
      <dgm:spPr/>
    </dgm:pt>
    <dgm:pt modelId="{69AB1890-631E-3E41-98BB-1553321F1E97}" type="pres">
      <dgm:prSet presAssocID="{95A1497D-2651-E243-94C5-9CBE9E518846}" presName="hierChild4" presStyleCnt="0"/>
      <dgm:spPr/>
    </dgm:pt>
    <dgm:pt modelId="{B468BC61-12E4-0641-9513-F2E569229133}" type="pres">
      <dgm:prSet presAssocID="{95A1497D-2651-E243-94C5-9CBE9E518846}" presName="hierChild5" presStyleCnt="0"/>
      <dgm:spPr/>
    </dgm:pt>
    <dgm:pt modelId="{56034596-6F63-D94A-898B-CF93A9C1CBEA}" type="pres">
      <dgm:prSet presAssocID="{77EFFAE7-3D7C-A841-98BC-7089ABBB125C}" presName="hierChild5" presStyleCnt="0"/>
      <dgm:spPr/>
    </dgm:pt>
    <dgm:pt modelId="{6DAB2BF6-E91F-1B45-99D3-E3839D586141}" type="pres">
      <dgm:prSet presAssocID="{D5DB4BA6-94E2-EA4A-90BA-295FEAC032B1}" presName="hierChild3" presStyleCnt="0"/>
      <dgm:spPr/>
    </dgm:pt>
    <dgm:pt modelId="{F5D4F969-FC08-2A4A-9783-73B57776A065}" type="pres">
      <dgm:prSet presAssocID="{C458CE35-0586-6B4E-8093-0CFDD752C2EB}" presName="hierRoot1" presStyleCnt="0">
        <dgm:presLayoutVars>
          <dgm:hierBranch val="init"/>
        </dgm:presLayoutVars>
      </dgm:prSet>
      <dgm:spPr/>
    </dgm:pt>
    <dgm:pt modelId="{D902B782-DC61-7840-821C-1333F7B1BF73}" type="pres">
      <dgm:prSet presAssocID="{C458CE35-0586-6B4E-8093-0CFDD752C2EB}" presName="rootComposite1" presStyleCnt="0"/>
      <dgm:spPr/>
    </dgm:pt>
    <dgm:pt modelId="{0648A5D7-B4EA-8242-BB0F-1D9E3D309DC9}" type="pres">
      <dgm:prSet presAssocID="{C458CE35-0586-6B4E-8093-0CFDD752C2EB}" presName="rootText1" presStyleLbl="node0" presStyleIdx="2" presStyleCnt="3">
        <dgm:presLayoutVars>
          <dgm:chMax/>
          <dgm:chPref val="3"/>
        </dgm:presLayoutVars>
      </dgm:prSet>
      <dgm:spPr/>
    </dgm:pt>
    <dgm:pt modelId="{6D088523-EE5D-2049-A1AE-F95FAB36F47D}" type="pres">
      <dgm:prSet presAssocID="{C458CE35-0586-6B4E-8093-0CFDD752C2EB}" presName="titleText1" presStyleLbl="fgAcc0" presStyleIdx="2" presStyleCnt="3">
        <dgm:presLayoutVars>
          <dgm:chMax val="0"/>
          <dgm:chPref val="0"/>
        </dgm:presLayoutVars>
      </dgm:prSet>
      <dgm:spPr/>
    </dgm:pt>
    <dgm:pt modelId="{CAB23BBE-A350-5044-8DE9-60D6B5718BC2}" type="pres">
      <dgm:prSet presAssocID="{C458CE35-0586-6B4E-8093-0CFDD752C2EB}" presName="rootConnector1" presStyleLbl="node1" presStyleIdx="5" presStyleCnt="6"/>
      <dgm:spPr/>
    </dgm:pt>
    <dgm:pt modelId="{5E6FAD21-763A-D549-B2E4-B52992281005}" type="pres">
      <dgm:prSet presAssocID="{C458CE35-0586-6B4E-8093-0CFDD752C2EB}" presName="hierChild2" presStyleCnt="0"/>
      <dgm:spPr/>
    </dgm:pt>
    <dgm:pt modelId="{31C0F051-570C-6945-B276-F2851C087F52}" type="pres">
      <dgm:prSet presAssocID="{C458CE35-0586-6B4E-8093-0CFDD752C2EB}" presName="hierChild3" presStyleCnt="0"/>
      <dgm:spPr/>
    </dgm:pt>
  </dgm:ptLst>
  <dgm:cxnLst>
    <dgm:cxn modelId="{D993A603-6DDE-0B49-939F-56E85C0004C1}" type="presOf" srcId="{95A1497D-2651-E243-94C5-9CBE9E518846}" destId="{C35BE1BF-5C4F-0F45-86F1-D52CFA54EC36}" srcOrd="0" destOrd="0" presId="urn:microsoft.com/office/officeart/2008/layout/NameandTitleOrganizationalChart"/>
    <dgm:cxn modelId="{0CA5D505-A701-8346-9465-544E40FB9DBA}" srcId="{D5DB4BA6-94E2-EA4A-90BA-295FEAC032B1}" destId="{83BAFF76-7BBC-8E4A-9850-19022BB90E66}" srcOrd="0" destOrd="0" parTransId="{C122135C-9D29-8641-96D8-0A929011FE37}" sibTransId="{D906718F-9F3E-A540-B9AF-9381E5426627}"/>
    <dgm:cxn modelId="{F2218008-AA00-964B-B179-7C8CDB41E0BD}" type="presOf" srcId="{D5DB4BA6-94E2-EA4A-90BA-295FEAC032B1}" destId="{EE172AD6-5450-8C44-B0D3-9165D6E3E5AD}" srcOrd="0" destOrd="0" presId="urn:microsoft.com/office/officeart/2008/layout/NameandTitleOrganizationalChart"/>
    <dgm:cxn modelId="{105A9E0C-E877-4449-AF69-869EC78DFCBA}" srcId="{D5DB4BA6-94E2-EA4A-90BA-295FEAC032B1}" destId="{77EFFAE7-3D7C-A841-98BC-7089ABBB125C}" srcOrd="1" destOrd="0" parTransId="{B4F64D3E-60D3-DB4D-A160-13964E15C72B}" sibTransId="{0BD8F5AA-3B3C-7644-86BC-3417699BEEE9}"/>
    <dgm:cxn modelId="{E9221214-90E8-BB42-AA47-FA20E1946B28}" srcId="{77EFFAE7-3D7C-A841-98BC-7089ABBB125C}" destId="{95A1497D-2651-E243-94C5-9CBE9E518846}" srcOrd="1" destOrd="0" parTransId="{8AE60C31-9311-5646-A2B9-D42562C79AA2}" sibTransId="{04C5257E-36CE-BC43-B2C0-2EE1705DAC41}"/>
    <dgm:cxn modelId="{47985719-5670-004D-B9B0-F1774BC7D253}" type="presOf" srcId="{D80CEBB1-B3F5-6E4A-9465-26727C5A96D8}" destId="{8CA3F4F8-70F5-9241-B319-31B41FB64007}" srcOrd="0" destOrd="0" presId="urn:microsoft.com/office/officeart/2008/layout/NameandTitleOrganizationalChart"/>
    <dgm:cxn modelId="{BC5F341F-50C7-8941-A278-81730F82DBAB}" type="presOf" srcId="{6A855261-C28B-6E43-86B6-8BA8A64313C5}" destId="{6277921C-E63C-B64E-9AEF-024101CABD9F}" srcOrd="0" destOrd="0" presId="urn:microsoft.com/office/officeart/2008/layout/NameandTitleOrganizationalChart"/>
    <dgm:cxn modelId="{673ABD2A-007F-EF41-B550-5A665E39F166}" type="presOf" srcId="{F2CE05A8-93D8-8C42-92BE-4F201F1D831B}" destId="{6D088523-EE5D-2049-A1AE-F95FAB36F47D}" srcOrd="0" destOrd="0" presId="urn:microsoft.com/office/officeart/2008/layout/NameandTitleOrganizationalChart"/>
    <dgm:cxn modelId="{3982CE2E-11EC-9047-9B74-AEE74569726E}" type="presOf" srcId="{8ECB15C5-2B0E-2C43-B779-D53DB9AEE29A}" destId="{7E16B704-34A1-4841-8B3F-E88BA1CF131C}" srcOrd="0" destOrd="0" presId="urn:microsoft.com/office/officeart/2008/layout/NameandTitleOrganizationalChart"/>
    <dgm:cxn modelId="{2B288542-D45A-7042-B830-7570708A818F}" type="presOf" srcId="{95A1497D-2651-E243-94C5-9CBE9E518846}" destId="{51E62FEB-C2CB-ED4F-8364-239CCD4664E4}" srcOrd="1" destOrd="0" presId="urn:microsoft.com/office/officeart/2008/layout/NameandTitleOrganizationalChart"/>
    <dgm:cxn modelId="{02B7F245-4F22-F94A-9D7F-FAB0E0654CD7}" srcId="{CC735F70-C220-524B-83AE-B77665A4D993}" destId="{C458CE35-0586-6B4E-8093-0CFDD752C2EB}" srcOrd="2" destOrd="0" parTransId="{F642D71A-D605-7947-A4B4-B37299A1405F}" sibTransId="{F2CE05A8-93D8-8C42-92BE-4F201F1D831B}"/>
    <dgm:cxn modelId="{F0A65547-D70F-D04F-89BC-0C4EE7019423}" type="presOf" srcId="{77EFFAE7-3D7C-A841-98BC-7089ABBB125C}" destId="{DA03C949-0BAE-A040-AEFB-444BC4000F73}" srcOrd="0" destOrd="0" presId="urn:microsoft.com/office/officeart/2008/layout/NameandTitleOrganizationalChart"/>
    <dgm:cxn modelId="{ED1E0D4A-EA54-2F47-93B3-FDB34351A5CF}" type="presOf" srcId="{C458CE35-0586-6B4E-8093-0CFDD752C2EB}" destId="{CAB23BBE-A350-5044-8DE9-60D6B5718BC2}" srcOrd="1" destOrd="0" presId="urn:microsoft.com/office/officeart/2008/layout/NameandTitleOrganizationalChart"/>
    <dgm:cxn modelId="{6BBCF753-B460-7143-A898-DFC09770F36A}" type="presOf" srcId="{E968733D-DD69-3743-BCEC-97E78E578C5A}" destId="{83995E03-71AB-434A-9D6C-929003DF00CF}" srcOrd="0" destOrd="0" presId="urn:microsoft.com/office/officeart/2008/layout/NameandTitleOrganizationalChart"/>
    <dgm:cxn modelId="{4896335C-4751-6C40-9703-60C4C85928D8}" type="presOf" srcId="{C3F79D19-5B6C-4B4A-B309-C76FBF1410CC}" destId="{19E58D3A-30EB-D749-9167-B9C0D4238F9B}" srcOrd="0" destOrd="0" presId="urn:microsoft.com/office/officeart/2008/layout/NameandTitleOrganizationalChart"/>
    <dgm:cxn modelId="{4A231461-3521-9748-B83A-3EB3EDBAAC95}" type="presOf" srcId="{77EFFAE7-3D7C-A841-98BC-7089ABBB125C}" destId="{C4B8EF8E-616E-7E49-80D0-D3A8A8A3CD86}" srcOrd="1" destOrd="0" presId="urn:microsoft.com/office/officeart/2008/layout/NameandTitleOrganizationalChart"/>
    <dgm:cxn modelId="{2FFC1571-9BDD-EA4C-9BA8-9E8160284501}" srcId="{77EFFAE7-3D7C-A841-98BC-7089ABBB125C}" destId="{BC038A4F-2A3C-104C-A688-76EDE8546C16}" srcOrd="0" destOrd="0" parTransId="{6A855261-C28B-6E43-86B6-8BA8A64313C5}" sibTransId="{96057FF2-B190-B54E-866D-DF5831FF09F4}"/>
    <dgm:cxn modelId="{70524273-79B8-D248-9951-9A4266D6B606}" type="presOf" srcId="{583773B8-B4AF-CA4F-8222-C23191E8B778}" destId="{FA7A7F80-1E59-F448-8633-AACB1A662FCE}" srcOrd="0" destOrd="0" presId="urn:microsoft.com/office/officeart/2008/layout/NameandTitleOrganizationalChart"/>
    <dgm:cxn modelId="{6603EE74-9B13-AB4C-B48F-875EEA8C8456}" srcId="{CC735F70-C220-524B-83AE-B77665A4D993}" destId="{399D8595-F573-2F45-B226-540642AA3717}" srcOrd="0" destOrd="0" parTransId="{F4EC93E7-5DE7-9145-8736-4D9DD149F58D}" sibTransId="{0AA848C8-7EA0-B344-911E-48F103A1E773}"/>
    <dgm:cxn modelId="{EB59137B-D18C-4447-8831-9933E92CABED}" type="presOf" srcId="{BC038A4F-2A3C-104C-A688-76EDE8546C16}" destId="{30FB514F-3F2F-8C46-89D1-8612D71F9573}" srcOrd="0" destOrd="0" presId="urn:microsoft.com/office/officeart/2008/layout/NameandTitleOrganizationalChart"/>
    <dgm:cxn modelId="{C675F97B-E9AC-084C-A77D-D8C3D7C90B21}" type="presOf" srcId="{83BAFF76-7BBC-8E4A-9850-19022BB90E66}" destId="{A639366B-6498-C047-A9E4-271F91B97BB3}" srcOrd="1" destOrd="0" presId="urn:microsoft.com/office/officeart/2008/layout/NameandTitleOrganizationalChart"/>
    <dgm:cxn modelId="{8268F27C-CBFA-7F40-A7A9-35A50EE79D28}" type="presOf" srcId="{CC735F70-C220-524B-83AE-B77665A4D993}" destId="{08B8AC32-0A01-0743-BB48-6B5CF460A333}" srcOrd="0" destOrd="0" presId="urn:microsoft.com/office/officeart/2008/layout/NameandTitleOrganizationalChart"/>
    <dgm:cxn modelId="{36F59A84-9E01-0E4A-A41C-5707F47F62BB}" type="presOf" srcId="{47006941-EE31-C848-8ABB-938B379B23D3}" destId="{9A9CC6D3-06D9-C543-8560-54E8986D6107}" srcOrd="1" destOrd="0" presId="urn:microsoft.com/office/officeart/2008/layout/NameandTitleOrganizationalChart"/>
    <dgm:cxn modelId="{05D3F489-D553-DB46-ADD4-8EDD90164048}" srcId="{CC735F70-C220-524B-83AE-B77665A4D993}" destId="{D5DB4BA6-94E2-EA4A-90BA-295FEAC032B1}" srcOrd="1" destOrd="0" parTransId="{33AC943F-2996-B944-9D86-74C3EC7F7AF4}" sibTransId="{E968733D-DD69-3743-BCEC-97E78E578C5A}"/>
    <dgm:cxn modelId="{F495C38C-D5B4-594A-BD3E-0EE0071A2C36}" type="presOf" srcId="{F8DA04BA-53B1-794B-9EAC-2130AF106C02}" destId="{4C766C4B-547F-ED49-A7F7-C16F7A23A1F9}" srcOrd="0" destOrd="0" presId="urn:microsoft.com/office/officeart/2008/layout/NameandTitleOrganizationalChart"/>
    <dgm:cxn modelId="{AEEC8693-E97D-8840-B4AD-90BD96C8564D}" srcId="{83BAFF76-7BBC-8E4A-9850-19022BB90E66}" destId="{47006941-EE31-C848-8ABB-938B379B23D3}" srcOrd="1" destOrd="0" parTransId="{583773B8-B4AF-CA4F-8222-C23191E8B778}" sibTransId="{C3F79D19-5B6C-4B4A-B309-C76FBF1410CC}"/>
    <dgm:cxn modelId="{B39C5095-23CB-7A49-88A9-24808DFC6CDC}" type="presOf" srcId="{C122135C-9D29-8641-96D8-0A929011FE37}" destId="{33CC37A0-31FF-4941-91EE-68DB75085936}" srcOrd="0" destOrd="0" presId="urn:microsoft.com/office/officeart/2008/layout/NameandTitleOrganizationalChart"/>
    <dgm:cxn modelId="{CB9E8C96-4F3E-D14F-9AF1-690169C059F7}" type="presOf" srcId="{D80CEBB1-B3F5-6E4A-9465-26727C5A96D8}" destId="{4460C170-1545-2049-8AD6-143375CAA8E0}" srcOrd="1" destOrd="0" presId="urn:microsoft.com/office/officeart/2008/layout/NameandTitleOrganizationalChart"/>
    <dgm:cxn modelId="{AC18959F-0882-0D4B-8111-E3EA3FC7FB4D}" type="presOf" srcId="{C458CE35-0586-6B4E-8093-0CFDD752C2EB}" destId="{0648A5D7-B4EA-8242-BB0F-1D9E3D309DC9}" srcOrd="0" destOrd="0" presId="urn:microsoft.com/office/officeart/2008/layout/NameandTitleOrganizationalChart"/>
    <dgm:cxn modelId="{0C987DA1-8063-0B4C-9709-51B2E7ECC99E}" srcId="{83BAFF76-7BBC-8E4A-9850-19022BB90E66}" destId="{D80CEBB1-B3F5-6E4A-9465-26727C5A96D8}" srcOrd="0" destOrd="0" parTransId="{8ECB15C5-2B0E-2C43-B779-D53DB9AEE29A}" sibTransId="{F8DA04BA-53B1-794B-9EAC-2130AF106C02}"/>
    <dgm:cxn modelId="{8E25EAA3-DCCF-0349-8796-2C2086B81690}" type="presOf" srcId="{0AA848C8-7EA0-B344-911E-48F103A1E773}" destId="{8955E30A-086A-E945-91EF-692E8F22966C}" srcOrd="0" destOrd="0" presId="urn:microsoft.com/office/officeart/2008/layout/NameandTitleOrganizationalChart"/>
    <dgm:cxn modelId="{876B3CA4-B547-774A-B39C-8EDECAD471F0}" type="presOf" srcId="{0BD8F5AA-3B3C-7644-86BC-3417699BEEE9}" destId="{2E10C698-F034-7642-9839-4C35F4148496}" srcOrd="0" destOrd="0" presId="urn:microsoft.com/office/officeart/2008/layout/NameandTitleOrganizationalChart"/>
    <dgm:cxn modelId="{26605BC1-291E-DE41-B67D-8D02065A5889}" type="presOf" srcId="{04C5257E-36CE-BC43-B2C0-2EE1705DAC41}" destId="{A00F9A15-D620-1E4B-9942-A4ECE791EDCF}" srcOrd="0" destOrd="0" presId="urn:microsoft.com/office/officeart/2008/layout/NameandTitleOrganizationalChart"/>
    <dgm:cxn modelId="{5F8222C6-E898-C049-95A5-DB0F29AEA7F4}" type="presOf" srcId="{47006941-EE31-C848-8ABB-938B379B23D3}" destId="{44A7E54E-27C7-3748-B4F5-4575AF057C23}" srcOrd="0" destOrd="0" presId="urn:microsoft.com/office/officeart/2008/layout/NameandTitleOrganizationalChart"/>
    <dgm:cxn modelId="{558665C6-CC4C-304E-B3D3-233ADEA77A44}" type="presOf" srcId="{8AE60C31-9311-5646-A2B9-D42562C79AA2}" destId="{028EF689-3BA4-B244-BFFA-E4217CC74A22}" srcOrd="0" destOrd="0" presId="urn:microsoft.com/office/officeart/2008/layout/NameandTitleOrganizationalChart"/>
    <dgm:cxn modelId="{28C2B5C8-C8B1-2D48-B656-D3B74B5D3FCD}" type="presOf" srcId="{D5DB4BA6-94E2-EA4A-90BA-295FEAC032B1}" destId="{62849578-D76B-5641-B8EE-2ADB94BC1853}" srcOrd="1" destOrd="0" presId="urn:microsoft.com/office/officeart/2008/layout/NameandTitleOrganizationalChart"/>
    <dgm:cxn modelId="{AA7D7CD2-67A9-DB41-8141-51AF01070BF9}" type="presOf" srcId="{B4F64D3E-60D3-DB4D-A160-13964E15C72B}" destId="{2D80A376-F996-9141-8F59-B27C79472F3E}" srcOrd="0" destOrd="0" presId="urn:microsoft.com/office/officeart/2008/layout/NameandTitleOrganizationalChart"/>
    <dgm:cxn modelId="{71D53DDA-10ED-4744-801F-E60AF896F73B}" type="presOf" srcId="{D906718F-9F3E-A540-B9AF-9381E5426627}" destId="{1BB5AB25-2C90-FF4F-91CF-7C084F8C4B40}" srcOrd="0" destOrd="0" presId="urn:microsoft.com/office/officeart/2008/layout/NameandTitleOrganizationalChart"/>
    <dgm:cxn modelId="{DB8CD3EC-89C2-A44C-9052-EB614BD335AF}" type="presOf" srcId="{399D8595-F573-2F45-B226-540642AA3717}" destId="{E3E001E9-E710-A544-B25A-1A57CB8344B0}" srcOrd="0" destOrd="0" presId="urn:microsoft.com/office/officeart/2008/layout/NameandTitleOrganizationalChart"/>
    <dgm:cxn modelId="{201CDAF6-EBE8-0B4D-8527-FABD862A1E2F}" type="presOf" srcId="{BC038A4F-2A3C-104C-A688-76EDE8546C16}" destId="{B4F7F107-4405-0945-B640-D5E356E6CC29}" srcOrd="1" destOrd="0" presId="urn:microsoft.com/office/officeart/2008/layout/NameandTitleOrganizationalChart"/>
    <dgm:cxn modelId="{0D75E8F6-DE49-8748-97E5-8DB7EEF62BAF}" type="presOf" srcId="{399D8595-F573-2F45-B226-540642AA3717}" destId="{F39014D1-976E-2C4B-8545-C808C461342B}" srcOrd="1" destOrd="0" presId="urn:microsoft.com/office/officeart/2008/layout/NameandTitleOrganizationalChart"/>
    <dgm:cxn modelId="{FE662AF8-CA43-DA41-96AB-E7777098362B}" type="presOf" srcId="{83BAFF76-7BBC-8E4A-9850-19022BB90E66}" destId="{CACDD2FA-B32E-604A-A05E-01EDDA9B667F}" srcOrd="0" destOrd="0" presId="urn:microsoft.com/office/officeart/2008/layout/NameandTitleOrganizationalChart"/>
    <dgm:cxn modelId="{B4A033FF-2F9B-DD44-B301-A815CFF9B0F6}" type="presOf" srcId="{96057FF2-B190-B54E-866D-DF5831FF09F4}" destId="{AE24CCB0-F51F-B840-8C2D-0C0F0AF63280}" srcOrd="0" destOrd="0" presId="urn:microsoft.com/office/officeart/2008/layout/NameandTitleOrganizationalChart"/>
    <dgm:cxn modelId="{766D8298-2728-1C4A-8C6C-3DF46844F150}" type="presParOf" srcId="{08B8AC32-0A01-0743-BB48-6B5CF460A333}" destId="{8B83EFC2-4968-3B49-AFF1-918ECC5CDD77}" srcOrd="0" destOrd="0" presId="urn:microsoft.com/office/officeart/2008/layout/NameandTitleOrganizationalChart"/>
    <dgm:cxn modelId="{632AC9F8-FBB9-5143-8B48-D1441F145BAA}" type="presParOf" srcId="{8B83EFC2-4968-3B49-AFF1-918ECC5CDD77}" destId="{26966F32-0DB0-9A4D-B0B0-A35F21F0FD1E}" srcOrd="0" destOrd="0" presId="urn:microsoft.com/office/officeart/2008/layout/NameandTitleOrganizationalChart"/>
    <dgm:cxn modelId="{362628B5-97F9-B843-9051-58E0EBE04D61}" type="presParOf" srcId="{26966F32-0DB0-9A4D-B0B0-A35F21F0FD1E}" destId="{E3E001E9-E710-A544-B25A-1A57CB8344B0}" srcOrd="0" destOrd="0" presId="urn:microsoft.com/office/officeart/2008/layout/NameandTitleOrganizationalChart"/>
    <dgm:cxn modelId="{FEFDC387-1E25-6C40-9E2D-5B8BEE776009}" type="presParOf" srcId="{26966F32-0DB0-9A4D-B0B0-A35F21F0FD1E}" destId="{8955E30A-086A-E945-91EF-692E8F22966C}" srcOrd="1" destOrd="0" presId="urn:microsoft.com/office/officeart/2008/layout/NameandTitleOrganizationalChart"/>
    <dgm:cxn modelId="{5882E685-DB6A-8D41-8082-B1E3B0C1344F}" type="presParOf" srcId="{26966F32-0DB0-9A4D-B0B0-A35F21F0FD1E}" destId="{F39014D1-976E-2C4B-8545-C808C461342B}" srcOrd="2" destOrd="0" presId="urn:microsoft.com/office/officeart/2008/layout/NameandTitleOrganizationalChart"/>
    <dgm:cxn modelId="{4E0FF9D0-BCD2-5D43-9BEB-3995DBC62053}" type="presParOf" srcId="{8B83EFC2-4968-3B49-AFF1-918ECC5CDD77}" destId="{4F288C9B-B1F8-AA48-9B74-8F84CA203F4F}" srcOrd="1" destOrd="0" presId="urn:microsoft.com/office/officeart/2008/layout/NameandTitleOrganizationalChart"/>
    <dgm:cxn modelId="{A6DD8929-81A9-CE42-B8D2-34D8B3951701}" type="presParOf" srcId="{8B83EFC2-4968-3B49-AFF1-918ECC5CDD77}" destId="{9AE40991-B8F6-8F47-9B9A-D88BD67A4263}" srcOrd="2" destOrd="0" presId="urn:microsoft.com/office/officeart/2008/layout/NameandTitleOrganizationalChart"/>
    <dgm:cxn modelId="{37C237C4-3F41-014E-AD8A-28D66C39B9FD}" type="presParOf" srcId="{08B8AC32-0A01-0743-BB48-6B5CF460A333}" destId="{248C588C-6EB7-FC44-98F6-C7AA1E1F22A8}" srcOrd="1" destOrd="0" presId="urn:microsoft.com/office/officeart/2008/layout/NameandTitleOrganizationalChart"/>
    <dgm:cxn modelId="{D8811B9B-3BBF-1145-A788-6019B686CAE0}" type="presParOf" srcId="{248C588C-6EB7-FC44-98F6-C7AA1E1F22A8}" destId="{C197853F-60D5-8146-9179-203A4F0B8A99}" srcOrd="0" destOrd="0" presId="urn:microsoft.com/office/officeart/2008/layout/NameandTitleOrganizationalChart"/>
    <dgm:cxn modelId="{90EA7F9F-7E9B-7944-A06A-7427D26D80A0}" type="presParOf" srcId="{C197853F-60D5-8146-9179-203A4F0B8A99}" destId="{EE172AD6-5450-8C44-B0D3-9165D6E3E5AD}" srcOrd="0" destOrd="0" presId="urn:microsoft.com/office/officeart/2008/layout/NameandTitleOrganizationalChart"/>
    <dgm:cxn modelId="{A35C0B86-0993-D74E-B359-383A9C36A020}" type="presParOf" srcId="{C197853F-60D5-8146-9179-203A4F0B8A99}" destId="{83995E03-71AB-434A-9D6C-929003DF00CF}" srcOrd="1" destOrd="0" presId="urn:microsoft.com/office/officeart/2008/layout/NameandTitleOrganizationalChart"/>
    <dgm:cxn modelId="{D2326B37-7842-4A4C-BE6F-4BE5221E3D22}" type="presParOf" srcId="{C197853F-60D5-8146-9179-203A4F0B8A99}" destId="{62849578-D76B-5641-B8EE-2ADB94BC1853}" srcOrd="2" destOrd="0" presId="urn:microsoft.com/office/officeart/2008/layout/NameandTitleOrganizationalChart"/>
    <dgm:cxn modelId="{14870B1D-5304-4B40-B8F7-6B7492DCCCD9}" type="presParOf" srcId="{248C588C-6EB7-FC44-98F6-C7AA1E1F22A8}" destId="{5A640774-4BC7-C343-81FD-7A2EA7499A3C}" srcOrd="1" destOrd="0" presId="urn:microsoft.com/office/officeart/2008/layout/NameandTitleOrganizationalChart"/>
    <dgm:cxn modelId="{DB3538F9-DCFF-8D41-B200-982972ABFA36}" type="presParOf" srcId="{5A640774-4BC7-C343-81FD-7A2EA7499A3C}" destId="{33CC37A0-31FF-4941-91EE-68DB75085936}" srcOrd="0" destOrd="0" presId="urn:microsoft.com/office/officeart/2008/layout/NameandTitleOrganizationalChart"/>
    <dgm:cxn modelId="{F33B282A-98BC-9848-9633-B26C39F4AE00}" type="presParOf" srcId="{5A640774-4BC7-C343-81FD-7A2EA7499A3C}" destId="{E9C4C85C-F6EA-8241-9DEB-133140EAB893}" srcOrd="1" destOrd="0" presId="urn:microsoft.com/office/officeart/2008/layout/NameandTitleOrganizationalChart"/>
    <dgm:cxn modelId="{B52721BD-9569-7046-9893-BF487F34E5F2}" type="presParOf" srcId="{E9C4C85C-F6EA-8241-9DEB-133140EAB893}" destId="{790D9E98-CD59-854A-B2F1-2526E0EC7AF5}" srcOrd="0" destOrd="0" presId="urn:microsoft.com/office/officeart/2008/layout/NameandTitleOrganizationalChart"/>
    <dgm:cxn modelId="{E7C72D7D-BAB9-D749-8464-8ABEDDC9F031}" type="presParOf" srcId="{790D9E98-CD59-854A-B2F1-2526E0EC7AF5}" destId="{CACDD2FA-B32E-604A-A05E-01EDDA9B667F}" srcOrd="0" destOrd="0" presId="urn:microsoft.com/office/officeart/2008/layout/NameandTitleOrganizationalChart"/>
    <dgm:cxn modelId="{6479BF37-AE87-AC41-B005-A9CE66EC7ED4}" type="presParOf" srcId="{790D9E98-CD59-854A-B2F1-2526E0EC7AF5}" destId="{1BB5AB25-2C90-FF4F-91CF-7C084F8C4B40}" srcOrd="1" destOrd="0" presId="urn:microsoft.com/office/officeart/2008/layout/NameandTitleOrganizationalChart"/>
    <dgm:cxn modelId="{BB6CA920-40BB-074F-BD5F-1DE7FD5BC546}" type="presParOf" srcId="{790D9E98-CD59-854A-B2F1-2526E0EC7AF5}" destId="{A639366B-6498-C047-A9E4-271F91B97BB3}" srcOrd="2" destOrd="0" presId="urn:microsoft.com/office/officeart/2008/layout/NameandTitleOrganizationalChart"/>
    <dgm:cxn modelId="{E8313C8E-1250-F843-B7ED-B0BE5B1058DB}" type="presParOf" srcId="{E9C4C85C-F6EA-8241-9DEB-133140EAB893}" destId="{A44D65F5-4287-FD41-967F-E47C62100B3B}" srcOrd="1" destOrd="0" presId="urn:microsoft.com/office/officeart/2008/layout/NameandTitleOrganizationalChart"/>
    <dgm:cxn modelId="{604DBCF7-C4FD-DE43-917A-47CFA35AC172}" type="presParOf" srcId="{A44D65F5-4287-FD41-967F-E47C62100B3B}" destId="{7E16B704-34A1-4841-8B3F-E88BA1CF131C}" srcOrd="0" destOrd="0" presId="urn:microsoft.com/office/officeart/2008/layout/NameandTitleOrganizationalChart"/>
    <dgm:cxn modelId="{808BC57E-DCD3-D742-B5A6-83BA831F25ED}" type="presParOf" srcId="{A44D65F5-4287-FD41-967F-E47C62100B3B}" destId="{0968FF9A-B512-0C42-AA39-A46690029B2A}" srcOrd="1" destOrd="0" presId="urn:microsoft.com/office/officeart/2008/layout/NameandTitleOrganizationalChart"/>
    <dgm:cxn modelId="{775DEFA3-87BB-9A41-B41C-EC4EB44570CE}" type="presParOf" srcId="{0968FF9A-B512-0C42-AA39-A46690029B2A}" destId="{D57676A3-D929-1C48-88DF-F372B132394E}" srcOrd="0" destOrd="0" presId="urn:microsoft.com/office/officeart/2008/layout/NameandTitleOrganizationalChart"/>
    <dgm:cxn modelId="{525D39F4-179A-9E49-A95E-E0368A10C3A0}" type="presParOf" srcId="{D57676A3-D929-1C48-88DF-F372B132394E}" destId="{8CA3F4F8-70F5-9241-B319-31B41FB64007}" srcOrd="0" destOrd="0" presId="urn:microsoft.com/office/officeart/2008/layout/NameandTitleOrganizationalChart"/>
    <dgm:cxn modelId="{49009CAC-565D-914B-BB05-8F8BCB9F33E8}" type="presParOf" srcId="{D57676A3-D929-1C48-88DF-F372B132394E}" destId="{4C766C4B-547F-ED49-A7F7-C16F7A23A1F9}" srcOrd="1" destOrd="0" presId="urn:microsoft.com/office/officeart/2008/layout/NameandTitleOrganizationalChart"/>
    <dgm:cxn modelId="{DBF19990-63D0-7943-983E-919B1112A850}" type="presParOf" srcId="{D57676A3-D929-1C48-88DF-F372B132394E}" destId="{4460C170-1545-2049-8AD6-143375CAA8E0}" srcOrd="2" destOrd="0" presId="urn:microsoft.com/office/officeart/2008/layout/NameandTitleOrganizationalChart"/>
    <dgm:cxn modelId="{D01C3C04-58CD-BF4D-8BF5-EAB8825D47A8}" type="presParOf" srcId="{0968FF9A-B512-0C42-AA39-A46690029B2A}" destId="{C40E624B-CB72-7C46-8B4D-8B4F6184F5BC}" srcOrd="1" destOrd="0" presId="urn:microsoft.com/office/officeart/2008/layout/NameandTitleOrganizationalChart"/>
    <dgm:cxn modelId="{7FAF5D47-B21D-F243-9DD6-D5EF6562F614}" type="presParOf" srcId="{0968FF9A-B512-0C42-AA39-A46690029B2A}" destId="{7F6F8343-3B73-D84D-A96E-5BE315E70929}" srcOrd="2" destOrd="0" presId="urn:microsoft.com/office/officeart/2008/layout/NameandTitleOrganizationalChart"/>
    <dgm:cxn modelId="{7044FB85-F8E8-FB4C-9A6C-001AB67EDE7E}" type="presParOf" srcId="{A44D65F5-4287-FD41-967F-E47C62100B3B}" destId="{FA7A7F80-1E59-F448-8633-AACB1A662FCE}" srcOrd="2" destOrd="0" presId="urn:microsoft.com/office/officeart/2008/layout/NameandTitleOrganizationalChart"/>
    <dgm:cxn modelId="{0F9B6779-5703-5047-B62C-A955F6E055E6}" type="presParOf" srcId="{A44D65F5-4287-FD41-967F-E47C62100B3B}" destId="{582325D3-9128-114A-B3AB-D2FDD1B21632}" srcOrd="3" destOrd="0" presId="urn:microsoft.com/office/officeart/2008/layout/NameandTitleOrganizationalChart"/>
    <dgm:cxn modelId="{2FC5E079-ACD2-CF46-AB82-788BEE751249}" type="presParOf" srcId="{582325D3-9128-114A-B3AB-D2FDD1B21632}" destId="{0954C922-3134-4A4B-853D-7274D66E77C0}" srcOrd="0" destOrd="0" presId="urn:microsoft.com/office/officeart/2008/layout/NameandTitleOrganizationalChart"/>
    <dgm:cxn modelId="{5FDCE740-3AEF-AF43-A8B2-2EEBC6EA96AC}" type="presParOf" srcId="{0954C922-3134-4A4B-853D-7274D66E77C0}" destId="{44A7E54E-27C7-3748-B4F5-4575AF057C23}" srcOrd="0" destOrd="0" presId="urn:microsoft.com/office/officeart/2008/layout/NameandTitleOrganizationalChart"/>
    <dgm:cxn modelId="{A4806BF6-BE69-C649-BC0B-E3C58B7B948E}" type="presParOf" srcId="{0954C922-3134-4A4B-853D-7274D66E77C0}" destId="{19E58D3A-30EB-D749-9167-B9C0D4238F9B}" srcOrd="1" destOrd="0" presId="urn:microsoft.com/office/officeart/2008/layout/NameandTitleOrganizationalChart"/>
    <dgm:cxn modelId="{AEE16001-8638-0B40-AF28-CA32F9CFB1CE}" type="presParOf" srcId="{0954C922-3134-4A4B-853D-7274D66E77C0}" destId="{9A9CC6D3-06D9-C543-8560-54E8986D6107}" srcOrd="2" destOrd="0" presId="urn:microsoft.com/office/officeart/2008/layout/NameandTitleOrganizationalChart"/>
    <dgm:cxn modelId="{09117757-0A19-DE40-95C2-12D5F40AA0E0}" type="presParOf" srcId="{582325D3-9128-114A-B3AB-D2FDD1B21632}" destId="{3B564FD1-C320-F94F-B571-79783CB6D272}" srcOrd="1" destOrd="0" presId="urn:microsoft.com/office/officeart/2008/layout/NameandTitleOrganizationalChart"/>
    <dgm:cxn modelId="{B907970F-05C7-624B-BC12-FD262715CC13}" type="presParOf" srcId="{582325D3-9128-114A-B3AB-D2FDD1B21632}" destId="{76048019-9E17-3945-A13C-9E4A85E11E75}" srcOrd="2" destOrd="0" presId="urn:microsoft.com/office/officeart/2008/layout/NameandTitleOrganizationalChart"/>
    <dgm:cxn modelId="{75777D9A-3A52-D045-9F35-FAF250B382EB}" type="presParOf" srcId="{E9C4C85C-F6EA-8241-9DEB-133140EAB893}" destId="{53C83421-161F-9345-8956-20BF45392BF5}" srcOrd="2" destOrd="0" presId="urn:microsoft.com/office/officeart/2008/layout/NameandTitleOrganizationalChart"/>
    <dgm:cxn modelId="{5EC02511-7423-A546-B41F-335857307A23}" type="presParOf" srcId="{5A640774-4BC7-C343-81FD-7A2EA7499A3C}" destId="{2D80A376-F996-9141-8F59-B27C79472F3E}" srcOrd="2" destOrd="0" presId="urn:microsoft.com/office/officeart/2008/layout/NameandTitleOrganizationalChart"/>
    <dgm:cxn modelId="{5EE76587-102E-CA43-9494-DFEC39765A15}" type="presParOf" srcId="{5A640774-4BC7-C343-81FD-7A2EA7499A3C}" destId="{ABBE13E5-F061-9E42-BBAD-38FCE46D1659}" srcOrd="3" destOrd="0" presId="urn:microsoft.com/office/officeart/2008/layout/NameandTitleOrganizationalChart"/>
    <dgm:cxn modelId="{1172D930-E839-F343-94FC-94A1DF9A8A41}" type="presParOf" srcId="{ABBE13E5-F061-9E42-BBAD-38FCE46D1659}" destId="{6898EC7A-9AFB-2048-B1DF-C34176A1BA8A}" srcOrd="0" destOrd="0" presId="urn:microsoft.com/office/officeart/2008/layout/NameandTitleOrganizationalChart"/>
    <dgm:cxn modelId="{571D0153-26C1-B547-88CD-26616BAF78CB}" type="presParOf" srcId="{6898EC7A-9AFB-2048-B1DF-C34176A1BA8A}" destId="{DA03C949-0BAE-A040-AEFB-444BC4000F73}" srcOrd="0" destOrd="0" presId="urn:microsoft.com/office/officeart/2008/layout/NameandTitleOrganizationalChart"/>
    <dgm:cxn modelId="{B1AF2785-2268-8F44-BB90-A43094C6C77A}" type="presParOf" srcId="{6898EC7A-9AFB-2048-B1DF-C34176A1BA8A}" destId="{2E10C698-F034-7642-9839-4C35F4148496}" srcOrd="1" destOrd="0" presId="urn:microsoft.com/office/officeart/2008/layout/NameandTitleOrganizationalChart"/>
    <dgm:cxn modelId="{A69ED861-990A-8143-9A11-A965C94E2F4E}" type="presParOf" srcId="{6898EC7A-9AFB-2048-B1DF-C34176A1BA8A}" destId="{C4B8EF8E-616E-7E49-80D0-D3A8A8A3CD86}" srcOrd="2" destOrd="0" presId="urn:microsoft.com/office/officeart/2008/layout/NameandTitleOrganizationalChart"/>
    <dgm:cxn modelId="{E9CF71D6-8103-2342-89DF-31B81938E467}" type="presParOf" srcId="{ABBE13E5-F061-9E42-BBAD-38FCE46D1659}" destId="{F24FB2FC-A07D-924F-BB6A-506A33FF10D0}" srcOrd="1" destOrd="0" presId="urn:microsoft.com/office/officeart/2008/layout/NameandTitleOrganizationalChart"/>
    <dgm:cxn modelId="{59A62E88-501A-E044-BBD6-E3DE752B0B54}" type="presParOf" srcId="{F24FB2FC-A07D-924F-BB6A-506A33FF10D0}" destId="{6277921C-E63C-B64E-9AEF-024101CABD9F}" srcOrd="0" destOrd="0" presId="urn:microsoft.com/office/officeart/2008/layout/NameandTitleOrganizationalChart"/>
    <dgm:cxn modelId="{5BEB5FAE-42E7-EF40-A0D3-F04E01EB1AEC}" type="presParOf" srcId="{F24FB2FC-A07D-924F-BB6A-506A33FF10D0}" destId="{10A84B50-FCA0-3A4A-A69F-508C96FE4710}" srcOrd="1" destOrd="0" presId="urn:microsoft.com/office/officeart/2008/layout/NameandTitleOrganizationalChart"/>
    <dgm:cxn modelId="{4755C06E-19D4-2042-86D3-8338DD16CAB9}" type="presParOf" srcId="{10A84B50-FCA0-3A4A-A69F-508C96FE4710}" destId="{A727DED7-AE2D-C844-A389-89779B7278D1}" srcOrd="0" destOrd="0" presId="urn:microsoft.com/office/officeart/2008/layout/NameandTitleOrganizationalChart"/>
    <dgm:cxn modelId="{EBB16339-511A-3748-B926-E58381368407}" type="presParOf" srcId="{A727DED7-AE2D-C844-A389-89779B7278D1}" destId="{30FB514F-3F2F-8C46-89D1-8612D71F9573}" srcOrd="0" destOrd="0" presId="urn:microsoft.com/office/officeart/2008/layout/NameandTitleOrganizationalChart"/>
    <dgm:cxn modelId="{3BD984C4-0C5E-1242-9E4C-881BB7D2A744}" type="presParOf" srcId="{A727DED7-AE2D-C844-A389-89779B7278D1}" destId="{AE24CCB0-F51F-B840-8C2D-0C0F0AF63280}" srcOrd="1" destOrd="0" presId="urn:microsoft.com/office/officeart/2008/layout/NameandTitleOrganizationalChart"/>
    <dgm:cxn modelId="{DE8A0D6C-6A6B-4648-AB8F-0CABE2178FC7}" type="presParOf" srcId="{A727DED7-AE2D-C844-A389-89779B7278D1}" destId="{B4F7F107-4405-0945-B640-D5E356E6CC29}" srcOrd="2" destOrd="0" presId="urn:microsoft.com/office/officeart/2008/layout/NameandTitleOrganizationalChart"/>
    <dgm:cxn modelId="{919901C0-A232-814A-BBDA-8266FDE59D48}" type="presParOf" srcId="{10A84B50-FCA0-3A4A-A69F-508C96FE4710}" destId="{E0A64D39-23FE-B14B-A8A1-1480B0AD4616}" srcOrd="1" destOrd="0" presId="urn:microsoft.com/office/officeart/2008/layout/NameandTitleOrganizationalChart"/>
    <dgm:cxn modelId="{9C3C6055-F450-F64D-9A13-BEF8E9FE8BFE}" type="presParOf" srcId="{10A84B50-FCA0-3A4A-A69F-508C96FE4710}" destId="{EE5A4F0F-19E2-174F-AF39-6A249D1522EB}" srcOrd="2" destOrd="0" presId="urn:microsoft.com/office/officeart/2008/layout/NameandTitleOrganizationalChart"/>
    <dgm:cxn modelId="{2C1F59D3-98BD-7C44-BB57-C3867BA8402B}" type="presParOf" srcId="{F24FB2FC-A07D-924F-BB6A-506A33FF10D0}" destId="{028EF689-3BA4-B244-BFFA-E4217CC74A22}" srcOrd="2" destOrd="0" presId="urn:microsoft.com/office/officeart/2008/layout/NameandTitleOrganizationalChart"/>
    <dgm:cxn modelId="{B0D0E9DA-81E4-D64E-86DB-B4A61DE2374D}" type="presParOf" srcId="{F24FB2FC-A07D-924F-BB6A-506A33FF10D0}" destId="{FFDAAC52-48B1-334A-B3A1-3790E583921D}" srcOrd="3" destOrd="0" presId="urn:microsoft.com/office/officeart/2008/layout/NameandTitleOrganizationalChart"/>
    <dgm:cxn modelId="{19D5676E-DF2D-5E40-8963-86E881FAED19}" type="presParOf" srcId="{FFDAAC52-48B1-334A-B3A1-3790E583921D}" destId="{CEBCFBA5-F621-4D4F-9D3F-05178EA244B2}" srcOrd="0" destOrd="0" presId="urn:microsoft.com/office/officeart/2008/layout/NameandTitleOrganizationalChart"/>
    <dgm:cxn modelId="{D1274060-DB79-CA46-82A6-B1F31FBF409C}" type="presParOf" srcId="{CEBCFBA5-F621-4D4F-9D3F-05178EA244B2}" destId="{C35BE1BF-5C4F-0F45-86F1-D52CFA54EC36}" srcOrd="0" destOrd="0" presId="urn:microsoft.com/office/officeart/2008/layout/NameandTitleOrganizationalChart"/>
    <dgm:cxn modelId="{F645CE9B-C4BE-F541-AEC6-AB23308120F3}" type="presParOf" srcId="{CEBCFBA5-F621-4D4F-9D3F-05178EA244B2}" destId="{A00F9A15-D620-1E4B-9942-A4ECE791EDCF}" srcOrd="1" destOrd="0" presId="urn:microsoft.com/office/officeart/2008/layout/NameandTitleOrganizationalChart"/>
    <dgm:cxn modelId="{8765E606-ADA9-E746-9268-C16B2F48E6EE}" type="presParOf" srcId="{CEBCFBA5-F621-4D4F-9D3F-05178EA244B2}" destId="{51E62FEB-C2CB-ED4F-8364-239CCD4664E4}" srcOrd="2" destOrd="0" presId="urn:microsoft.com/office/officeart/2008/layout/NameandTitleOrganizationalChart"/>
    <dgm:cxn modelId="{10E7494C-C432-7643-A1E5-D2BB1941A657}" type="presParOf" srcId="{FFDAAC52-48B1-334A-B3A1-3790E583921D}" destId="{69AB1890-631E-3E41-98BB-1553321F1E97}" srcOrd="1" destOrd="0" presId="urn:microsoft.com/office/officeart/2008/layout/NameandTitleOrganizationalChart"/>
    <dgm:cxn modelId="{B224A16B-A099-5643-8E9C-AA5F268DC3AC}" type="presParOf" srcId="{FFDAAC52-48B1-334A-B3A1-3790E583921D}" destId="{B468BC61-12E4-0641-9513-F2E569229133}" srcOrd="2" destOrd="0" presId="urn:microsoft.com/office/officeart/2008/layout/NameandTitleOrganizationalChart"/>
    <dgm:cxn modelId="{6DEB8AAB-8719-FB4C-B6C3-AA41C39FE346}" type="presParOf" srcId="{ABBE13E5-F061-9E42-BBAD-38FCE46D1659}" destId="{56034596-6F63-D94A-898B-CF93A9C1CBEA}" srcOrd="2" destOrd="0" presId="urn:microsoft.com/office/officeart/2008/layout/NameandTitleOrganizationalChart"/>
    <dgm:cxn modelId="{7BDEB397-FFAA-1C40-9766-BDB5B1C8CCC3}" type="presParOf" srcId="{248C588C-6EB7-FC44-98F6-C7AA1E1F22A8}" destId="{6DAB2BF6-E91F-1B45-99D3-E3839D586141}" srcOrd="2" destOrd="0" presId="urn:microsoft.com/office/officeart/2008/layout/NameandTitleOrganizationalChart"/>
    <dgm:cxn modelId="{A2158C84-F9D8-C146-A92B-0B3070F1F432}" type="presParOf" srcId="{08B8AC32-0A01-0743-BB48-6B5CF460A333}" destId="{F5D4F969-FC08-2A4A-9783-73B57776A065}" srcOrd="2" destOrd="0" presId="urn:microsoft.com/office/officeart/2008/layout/NameandTitleOrganizationalChart"/>
    <dgm:cxn modelId="{B6C08752-7840-084B-B294-A9D6A1EF6997}" type="presParOf" srcId="{F5D4F969-FC08-2A4A-9783-73B57776A065}" destId="{D902B782-DC61-7840-821C-1333F7B1BF73}" srcOrd="0" destOrd="0" presId="urn:microsoft.com/office/officeart/2008/layout/NameandTitleOrganizationalChart"/>
    <dgm:cxn modelId="{72E4B959-8F8E-6140-B479-04CFBFB8AE38}" type="presParOf" srcId="{D902B782-DC61-7840-821C-1333F7B1BF73}" destId="{0648A5D7-B4EA-8242-BB0F-1D9E3D309DC9}" srcOrd="0" destOrd="0" presId="urn:microsoft.com/office/officeart/2008/layout/NameandTitleOrganizationalChart"/>
    <dgm:cxn modelId="{2713211C-2961-2840-B12D-C501E0800BE1}" type="presParOf" srcId="{D902B782-DC61-7840-821C-1333F7B1BF73}" destId="{6D088523-EE5D-2049-A1AE-F95FAB36F47D}" srcOrd="1" destOrd="0" presId="urn:microsoft.com/office/officeart/2008/layout/NameandTitleOrganizationalChart"/>
    <dgm:cxn modelId="{9DA813AB-AC6F-0C4C-AEAC-71556330B143}" type="presParOf" srcId="{D902B782-DC61-7840-821C-1333F7B1BF73}" destId="{CAB23BBE-A350-5044-8DE9-60D6B5718BC2}" srcOrd="2" destOrd="0" presId="urn:microsoft.com/office/officeart/2008/layout/NameandTitleOrganizationalChart"/>
    <dgm:cxn modelId="{63E01173-D244-824B-B509-E530BA73D8BE}" type="presParOf" srcId="{F5D4F969-FC08-2A4A-9783-73B57776A065}" destId="{5E6FAD21-763A-D549-B2E4-B52992281005}" srcOrd="1" destOrd="0" presId="urn:microsoft.com/office/officeart/2008/layout/NameandTitleOrganizationalChart"/>
    <dgm:cxn modelId="{98C5B1B6-4B49-EE4C-90F1-A4CAD3235575}" type="presParOf" srcId="{F5D4F969-FC08-2A4A-9783-73B57776A065}" destId="{31C0F051-570C-6945-B276-F2851C087F52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735F70-C220-524B-83AE-B77665A4D993}" type="doc">
      <dgm:prSet loTypeId="urn:microsoft.com/office/officeart/2008/layout/NameandTitleOrganizationalChart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99D8595-F573-2F45-B226-540642AA3717}">
      <dgm:prSet phldrT="[Texte]"/>
      <dgm:spPr/>
      <dgm:t>
        <a:bodyPr/>
        <a:lstStyle/>
        <a:p>
          <a:r>
            <a:rPr lang="fr-FR" dirty="0" err="1"/>
            <a:t>Vahine</a:t>
          </a:r>
          <a:endParaRPr lang="fr-FR" dirty="0"/>
        </a:p>
      </dgm:t>
    </dgm:pt>
    <dgm:pt modelId="{F4EC93E7-5DE7-9145-8736-4D9DD149F58D}" type="parTrans" cxnId="{6603EE74-9B13-AB4C-B48F-875EEA8C8456}">
      <dgm:prSet/>
      <dgm:spPr/>
      <dgm:t>
        <a:bodyPr/>
        <a:lstStyle/>
        <a:p>
          <a:endParaRPr lang="fr-FR"/>
        </a:p>
      </dgm:t>
    </dgm:pt>
    <dgm:pt modelId="{0AA848C8-7EA0-B344-911E-48F103A1E773}" type="sibTrans" cxnId="{6603EE74-9B13-AB4C-B48F-875EEA8C8456}">
      <dgm:prSet/>
      <dgm:spPr/>
      <dgm:t>
        <a:bodyPr/>
        <a:lstStyle/>
        <a:p>
          <a:r>
            <a:rPr lang="fr-FR" dirty="0"/>
            <a:t>Vaite</a:t>
          </a:r>
        </a:p>
      </dgm:t>
    </dgm:pt>
    <dgm:pt modelId="{D5DB4BA6-94E2-EA4A-90BA-295FEAC032B1}">
      <dgm:prSet phldrT="[Texte]"/>
      <dgm:spPr/>
      <dgm:t>
        <a:bodyPr/>
        <a:lstStyle/>
        <a:p>
          <a:r>
            <a:rPr lang="fr-FR" dirty="0"/>
            <a:t>Ego*</a:t>
          </a:r>
        </a:p>
      </dgm:t>
    </dgm:pt>
    <dgm:pt modelId="{33AC943F-2996-B944-9D86-74C3EC7F7AF4}" type="parTrans" cxnId="{05D3F489-D553-DB46-ADD4-8EDD90164048}">
      <dgm:prSet/>
      <dgm:spPr/>
      <dgm:t>
        <a:bodyPr/>
        <a:lstStyle/>
        <a:p>
          <a:endParaRPr lang="fr-FR"/>
        </a:p>
      </dgm:t>
    </dgm:pt>
    <dgm:pt modelId="{E968733D-DD69-3743-BCEC-97E78E578C5A}" type="sibTrans" cxnId="{05D3F489-D553-DB46-ADD4-8EDD90164048}">
      <dgm:prSet/>
      <dgm:spPr/>
      <dgm:t>
        <a:bodyPr/>
        <a:lstStyle/>
        <a:p>
          <a:r>
            <a:rPr lang="fr-FR" dirty="0"/>
            <a:t>VAU</a:t>
          </a:r>
        </a:p>
      </dgm:t>
    </dgm:pt>
    <dgm:pt modelId="{C458CE35-0586-6B4E-8093-0CFDD752C2EB}">
      <dgm:prSet phldrT="[Texte]"/>
      <dgm:spPr/>
      <dgm:t>
        <a:bodyPr/>
        <a:lstStyle/>
        <a:p>
          <a:r>
            <a:rPr lang="fr-FR" dirty="0" err="1"/>
            <a:t>Tāne</a:t>
          </a:r>
          <a:endParaRPr lang="fr-FR" dirty="0"/>
        </a:p>
      </dgm:t>
    </dgm:pt>
    <dgm:pt modelId="{F642D71A-D605-7947-A4B4-B37299A1405F}" type="parTrans" cxnId="{02B7F245-4F22-F94A-9D7F-FAB0E0654CD7}">
      <dgm:prSet/>
      <dgm:spPr/>
      <dgm:t>
        <a:bodyPr/>
        <a:lstStyle/>
        <a:p>
          <a:endParaRPr lang="fr-FR"/>
        </a:p>
      </dgm:t>
    </dgm:pt>
    <dgm:pt modelId="{F2CE05A8-93D8-8C42-92BE-4F201F1D831B}" type="sibTrans" cxnId="{02B7F245-4F22-F94A-9D7F-FAB0E0654CD7}">
      <dgm:prSet/>
      <dgm:spPr/>
      <dgm:t>
        <a:bodyPr/>
        <a:lstStyle/>
        <a:p>
          <a:r>
            <a:rPr lang="fr-FR" dirty="0" err="1"/>
            <a:t>Vetea</a:t>
          </a:r>
          <a:endParaRPr lang="fr-FR" dirty="0"/>
        </a:p>
      </dgm:t>
    </dgm:pt>
    <dgm:pt modelId="{83BAFF76-7BBC-8E4A-9850-19022BB90E66}">
      <dgm:prSet/>
      <dgm:spPr/>
      <dgm:t>
        <a:bodyPr/>
        <a:lstStyle/>
        <a:p>
          <a:r>
            <a:rPr lang="fr-FR" dirty="0" err="1"/>
            <a:t>Tamāhine</a:t>
          </a:r>
          <a:endParaRPr lang="fr-FR" dirty="0"/>
        </a:p>
      </dgm:t>
    </dgm:pt>
    <dgm:pt modelId="{C122135C-9D29-8641-96D8-0A929011FE37}" type="parTrans" cxnId="{0CA5D505-A701-8346-9465-544E40FB9DBA}">
      <dgm:prSet/>
      <dgm:spPr/>
      <dgm:t>
        <a:bodyPr/>
        <a:lstStyle/>
        <a:p>
          <a:endParaRPr lang="fr-FR"/>
        </a:p>
      </dgm:t>
    </dgm:pt>
    <dgm:pt modelId="{D906718F-9F3E-A540-B9AF-9381E5426627}" type="sibTrans" cxnId="{0CA5D505-A701-8346-9465-544E40FB9DBA}">
      <dgm:prSet/>
      <dgm:spPr/>
      <dgm:t>
        <a:bodyPr/>
        <a:lstStyle/>
        <a:p>
          <a:r>
            <a:rPr lang="fr-FR" dirty="0"/>
            <a:t>Maeva</a:t>
          </a:r>
        </a:p>
      </dgm:t>
    </dgm:pt>
    <dgm:pt modelId="{77EFFAE7-3D7C-A841-98BC-7089ABBB125C}">
      <dgm:prSet/>
      <dgm:spPr/>
      <dgm:t>
        <a:bodyPr/>
        <a:lstStyle/>
        <a:p>
          <a:r>
            <a:rPr lang="fr-FR" dirty="0" err="1"/>
            <a:t>Tamaiti</a:t>
          </a:r>
          <a:endParaRPr lang="fr-FR" dirty="0"/>
        </a:p>
      </dgm:t>
    </dgm:pt>
    <dgm:pt modelId="{B4F64D3E-60D3-DB4D-A160-13964E15C72B}" type="parTrans" cxnId="{105A9E0C-E877-4449-AF69-869EC78DFCBA}">
      <dgm:prSet/>
      <dgm:spPr/>
      <dgm:t>
        <a:bodyPr/>
        <a:lstStyle/>
        <a:p>
          <a:endParaRPr lang="fr-FR"/>
        </a:p>
      </dgm:t>
    </dgm:pt>
    <dgm:pt modelId="{0BD8F5AA-3B3C-7644-86BC-3417699BEEE9}" type="sibTrans" cxnId="{105A9E0C-E877-4449-AF69-869EC78DFCBA}">
      <dgm:prSet/>
      <dgm:spPr/>
      <dgm:t>
        <a:bodyPr/>
        <a:lstStyle/>
        <a:p>
          <a:r>
            <a:rPr lang="fr-FR" dirty="0" err="1"/>
            <a:t>Teiva</a:t>
          </a:r>
          <a:endParaRPr lang="fr-FR" dirty="0"/>
        </a:p>
      </dgm:t>
    </dgm:pt>
    <dgm:pt modelId="{BC038A4F-2A3C-104C-A688-76EDE8546C16}">
      <dgm:prSet/>
      <dgm:spPr/>
      <dgm:t>
        <a:bodyPr/>
        <a:lstStyle/>
        <a:p>
          <a:r>
            <a:rPr lang="fr-FR" dirty="0" err="1"/>
            <a:t>Mo’otua</a:t>
          </a:r>
          <a:endParaRPr lang="fr-FR" dirty="0"/>
        </a:p>
      </dgm:t>
    </dgm:pt>
    <dgm:pt modelId="{6A855261-C28B-6E43-86B6-8BA8A64313C5}" type="parTrans" cxnId="{2FFC1571-9BDD-EA4C-9BA8-9E8160284501}">
      <dgm:prSet/>
      <dgm:spPr/>
      <dgm:t>
        <a:bodyPr/>
        <a:lstStyle/>
        <a:p>
          <a:endParaRPr lang="fr-FR"/>
        </a:p>
      </dgm:t>
    </dgm:pt>
    <dgm:pt modelId="{96057FF2-B190-B54E-866D-DF5831FF09F4}" type="sibTrans" cxnId="{2FFC1571-9BDD-EA4C-9BA8-9E8160284501}">
      <dgm:prSet/>
      <dgm:spPr/>
      <dgm:t>
        <a:bodyPr/>
        <a:lstStyle/>
        <a:p>
          <a:r>
            <a:rPr lang="fr-FR" dirty="0" err="1"/>
            <a:t>Mere</a:t>
          </a:r>
          <a:endParaRPr lang="fr-FR" dirty="0"/>
        </a:p>
      </dgm:t>
    </dgm:pt>
    <dgm:pt modelId="{95A1497D-2651-E243-94C5-9CBE9E518846}">
      <dgm:prSet/>
      <dgm:spPr/>
      <dgm:t>
        <a:bodyPr/>
        <a:lstStyle/>
        <a:p>
          <a:r>
            <a:rPr lang="fr-FR" dirty="0" err="1"/>
            <a:t>Mo’otua</a:t>
          </a:r>
          <a:endParaRPr lang="fr-FR" dirty="0"/>
        </a:p>
      </dgm:t>
    </dgm:pt>
    <dgm:pt modelId="{8AE60C31-9311-5646-A2B9-D42562C79AA2}" type="parTrans" cxnId="{E9221214-90E8-BB42-AA47-FA20E1946B28}">
      <dgm:prSet/>
      <dgm:spPr/>
      <dgm:t>
        <a:bodyPr/>
        <a:lstStyle/>
        <a:p>
          <a:endParaRPr lang="fr-FR"/>
        </a:p>
      </dgm:t>
    </dgm:pt>
    <dgm:pt modelId="{04C5257E-36CE-BC43-B2C0-2EE1705DAC41}" type="sibTrans" cxnId="{E9221214-90E8-BB42-AA47-FA20E1946B28}">
      <dgm:prSet/>
      <dgm:spPr/>
      <dgm:t>
        <a:bodyPr/>
        <a:lstStyle/>
        <a:p>
          <a:r>
            <a:rPr lang="fr-FR"/>
            <a:t>Tautu</a:t>
          </a:r>
          <a:endParaRPr lang="fr-FR" dirty="0"/>
        </a:p>
      </dgm:t>
    </dgm:pt>
    <dgm:pt modelId="{D80CEBB1-B3F5-6E4A-9465-26727C5A96D8}">
      <dgm:prSet/>
      <dgm:spPr/>
      <dgm:t>
        <a:bodyPr/>
        <a:lstStyle/>
        <a:p>
          <a:r>
            <a:rPr lang="fr-FR" dirty="0" err="1"/>
            <a:t>Mo’otua</a:t>
          </a:r>
          <a:endParaRPr lang="fr-FR" dirty="0"/>
        </a:p>
      </dgm:t>
    </dgm:pt>
    <dgm:pt modelId="{8ECB15C5-2B0E-2C43-B779-D53DB9AEE29A}" type="parTrans" cxnId="{0C987DA1-8063-0B4C-9709-51B2E7ECC99E}">
      <dgm:prSet/>
      <dgm:spPr/>
      <dgm:t>
        <a:bodyPr/>
        <a:lstStyle/>
        <a:p>
          <a:endParaRPr lang="fr-FR"/>
        </a:p>
      </dgm:t>
    </dgm:pt>
    <dgm:pt modelId="{F8DA04BA-53B1-794B-9EAC-2130AF106C02}" type="sibTrans" cxnId="{0C987DA1-8063-0B4C-9709-51B2E7ECC99E}">
      <dgm:prSet/>
      <dgm:spPr/>
      <dgm:t>
        <a:bodyPr/>
        <a:lstStyle/>
        <a:p>
          <a:r>
            <a:rPr lang="fr-FR" dirty="0"/>
            <a:t>Noha</a:t>
          </a:r>
        </a:p>
      </dgm:t>
    </dgm:pt>
    <dgm:pt modelId="{47006941-EE31-C848-8ABB-938B379B23D3}">
      <dgm:prSet/>
      <dgm:spPr/>
      <dgm:t>
        <a:bodyPr/>
        <a:lstStyle/>
        <a:p>
          <a:r>
            <a:rPr lang="fr-FR" dirty="0" err="1"/>
            <a:t>Mo’otua</a:t>
          </a:r>
          <a:endParaRPr lang="fr-FR" dirty="0"/>
        </a:p>
      </dgm:t>
    </dgm:pt>
    <dgm:pt modelId="{583773B8-B4AF-CA4F-8222-C23191E8B778}" type="parTrans" cxnId="{AEEC8693-E97D-8840-B4AD-90BD96C8564D}">
      <dgm:prSet/>
      <dgm:spPr/>
      <dgm:t>
        <a:bodyPr/>
        <a:lstStyle/>
        <a:p>
          <a:endParaRPr lang="fr-FR"/>
        </a:p>
      </dgm:t>
    </dgm:pt>
    <dgm:pt modelId="{C3F79D19-5B6C-4B4A-B309-C76FBF1410CC}" type="sibTrans" cxnId="{AEEC8693-E97D-8840-B4AD-90BD96C8564D}">
      <dgm:prSet/>
      <dgm:spPr/>
      <dgm:t>
        <a:bodyPr/>
        <a:lstStyle/>
        <a:p>
          <a:r>
            <a:rPr lang="fr-FR" dirty="0"/>
            <a:t>Terai</a:t>
          </a:r>
        </a:p>
      </dgm:t>
    </dgm:pt>
    <dgm:pt modelId="{08B8AC32-0A01-0743-BB48-6B5CF460A333}" type="pres">
      <dgm:prSet presAssocID="{CC735F70-C220-524B-83AE-B77665A4D9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83EFC2-4968-3B49-AFF1-918ECC5CDD77}" type="pres">
      <dgm:prSet presAssocID="{399D8595-F573-2F45-B226-540642AA3717}" presName="hierRoot1" presStyleCnt="0">
        <dgm:presLayoutVars>
          <dgm:hierBranch val="init"/>
        </dgm:presLayoutVars>
      </dgm:prSet>
      <dgm:spPr/>
    </dgm:pt>
    <dgm:pt modelId="{26966F32-0DB0-9A4D-B0B0-A35F21F0FD1E}" type="pres">
      <dgm:prSet presAssocID="{399D8595-F573-2F45-B226-540642AA3717}" presName="rootComposite1" presStyleCnt="0"/>
      <dgm:spPr/>
    </dgm:pt>
    <dgm:pt modelId="{E3E001E9-E710-A544-B25A-1A57CB8344B0}" type="pres">
      <dgm:prSet presAssocID="{399D8595-F573-2F45-B226-540642AA3717}" presName="rootText1" presStyleLbl="node0" presStyleIdx="0" presStyleCnt="3">
        <dgm:presLayoutVars>
          <dgm:chMax/>
          <dgm:chPref val="3"/>
        </dgm:presLayoutVars>
      </dgm:prSet>
      <dgm:spPr/>
    </dgm:pt>
    <dgm:pt modelId="{8955E30A-086A-E945-91EF-692E8F22966C}" type="pres">
      <dgm:prSet presAssocID="{399D8595-F573-2F45-B226-540642AA3717}" presName="titleText1" presStyleLbl="fgAcc0" presStyleIdx="0" presStyleCnt="3">
        <dgm:presLayoutVars>
          <dgm:chMax val="0"/>
          <dgm:chPref val="0"/>
        </dgm:presLayoutVars>
      </dgm:prSet>
      <dgm:spPr/>
    </dgm:pt>
    <dgm:pt modelId="{F39014D1-976E-2C4B-8545-C808C461342B}" type="pres">
      <dgm:prSet presAssocID="{399D8595-F573-2F45-B226-540642AA3717}" presName="rootConnector1" presStyleLbl="node1" presStyleIdx="0" presStyleCnt="6"/>
      <dgm:spPr/>
    </dgm:pt>
    <dgm:pt modelId="{4F288C9B-B1F8-AA48-9B74-8F84CA203F4F}" type="pres">
      <dgm:prSet presAssocID="{399D8595-F573-2F45-B226-540642AA3717}" presName="hierChild2" presStyleCnt="0"/>
      <dgm:spPr/>
    </dgm:pt>
    <dgm:pt modelId="{9AE40991-B8F6-8F47-9B9A-D88BD67A4263}" type="pres">
      <dgm:prSet presAssocID="{399D8595-F573-2F45-B226-540642AA3717}" presName="hierChild3" presStyleCnt="0"/>
      <dgm:spPr/>
    </dgm:pt>
    <dgm:pt modelId="{248C588C-6EB7-FC44-98F6-C7AA1E1F22A8}" type="pres">
      <dgm:prSet presAssocID="{D5DB4BA6-94E2-EA4A-90BA-295FEAC032B1}" presName="hierRoot1" presStyleCnt="0">
        <dgm:presLayoutVars>
          <dgm:hierBranch val="init"/>
        </dgm:presLayoutVars>
      </dgm:prSet>
      <dgm:spPr/>
    </dgm:pt>
    <dgm:pt modelId="{C197853F-60D5-8146-9179-203A4F0B8A99}" type="pres">
      <dgm:prSet presAssocID="{D5DB4BA6-94E2-EA4A-90BA-295FEAC032B1}" presName="rootComposite1" presStyleCnt="0"/>
      <dgm:spPr/>
    </dgm:pt>
    <dgm:pt modelId="{EE172AD6-5450-8C44-B0D3-9165D6E3E5AD}" type="pres">
      <dgm:prSet presAssocID="{D5DB4BA6-94E2-EA4A-90BA-295FEAC032B1}" presName="rootText1" presStyleLbl="node0" presStyleIdx="1" presStyleCnt="3">
        <dgm:presLayoutVars>
          <dgm:chMax/>
          <dgm:chPref val="3"/>
        </dgm:presLayoutVars>
      </dgm:prSet>
      <dgm:spPr/>
    </dgm:pt>
    <dgm:pt modelId="{83995E03-71AB-434A-9D6C-929003DF00CF}" type="pres">
      <dgm:prSet presAssocID="{D5DB4BA6-94E2-EA4A-90BA-295FEAC032B1}" presName="titleText1" presStyleLbl="fgAcc0" presStyleIdx="1" presStyleCnt="3">
        <dgm:presLayoutVars>
          <dgm:chMax val="0"/>
          <dgm:chPref val="0"/>
        </dgm:presLayoutVars>
      </dgm:prSet>
      <dgm:spPr/>
    </dgm:pt>
    <dgm:pt modelId="{62849578-D76B-5641-B8EE-2ADB94BC1853}" type="pres">
      <dgm:prSet presAssocID="{D5DB4BA6-94E2-EA4A-90BA-295FEAC032B1}" presName="rootConnector1" presStyleLbl="node1" presStyleIdx="0" presStyleCnt="6"/>
      <dgm:spPr/>
    </dgm:pt>
    <dgm:pt modelId="{5A640774-4BC7-C343-81FD-7A2EA7499A3C}" type="pres">
      <dgm:prSet presAssocID="{D5DB4BA6-94E2-EA4A-90BA-295FEAC032B1}" presName="hierChild2" presStyleCnt="0"/>
      <dgm:spPr/>
    </dgm:pt>
    <dgm:pt modelId="{33CC37A0-31FF-4941-91EE-68DB75085936}" type="pres">
      <dgm:prSet presAssocID="{C122135C-9D29-8641-96D8-0A929011FE37}" presName="Name37" presStyleLbl="parChTrans1D2" presStyleIdx="0" presStyleCnt="2"/>
      <dgm:spPr/>
    </dgm:pt>
    <dgm:pt modelId="{E9C4C85C-F6EA-8241-9DEB-133140EAB893}" type="pres">
      <dgm:prSet presAssocID="{83BAFF76-7BBC-8E4A-9850-19022BB90E66}" presName="hierRoot2" presStyleCnt="0">
        <dgm:presLayoutVars>
          <dgm:hierBranch val="init"/>
        </dgm:presLayoutVars>
      </dgm:prSet>
      <dgm:spPr/>
    </dgm:pt>
    <dgm:pt modelId="{790D9E98-CD59-854A-B2F1-2526E0EC7AF5}" type="pres">
      <dgm:prSet presAssocID="{83BAFF76-7BBC-8E4A-9850-19022BB90E66}" presName="rootComposite" presStyleCnt="0"/>
      <dgm:spPr/>
    </dgm:pt>
    <dgm:pt modelId="{CACDD2FA-B32E-604A-A05E-01EDDA9B667F}" type="pres">
      <dgm:prSet presAssocID="{83BAFF76-7BBC-8E4A-9850-19022BB90E66}" presName="rootText" presStyleLbl="node1" presStyleIdx="0" presStyleCnt="6">
        <dgm:presLayoutVars>
          <dgm:chMax/>
          <dgm:chPref val="3"/>
        </dgm:presLayoutVars>
      </dgm:prSet>
      <dgm:spPr/>
    </dgm:pt>
    <dgm:pt modelId="{1BB5AB25-2C90-FF4F-91CF-7C084F8C4B40}" type="pres">
      <dgm:prSet presAssocID="{83BAFF76-7BBC-8E4A-9850-19022BB90E66}" presName="titleText2" presStyleLbl="fgAcc1" presStyleIdx="0" presStyleCnt="6">
        <dgm:presLayoutVars>
          <dgm:chMax val="0"/>
          <dgm:chPref val="0"/>
        </dgm:presLayoutVars>
      </dgm:prSet>
      <dgm:spPr/>
    </dgm:pt>
    <dgm:pt modelId="{A639366B-6498-C047-A9E4-271F91B97BB3}" type="pres">
      <dgm:prSet presAssocID="{83BAFF76-7BBC-8E4A-9850-19022BB90E66}" presName="rootConnector" presStyleLbl="node2" presStyleIdx="0" presStyleCnt="0"/>
      <dgm:spPr/>
    </dgm:pt>
    <dgm:pt modelId="{A44D65F5-4287-FD41-967F-E47C62100B3B}" type="pres">
      <dgm:prSet presAssocID="{83BAFF76-7BBC-8E4A-9850-19022BB90E66}" presName="hierChild4" presStyleCnt="0"/>
      <dgm:spPr/>
    </dgm:pt>
    <dgm:pt modelId="{7E16B704-34A1-4841-8B3F-E88BA1CF131C}" type="pres">
      <dgm:prSet presAssocID="{8ECB15C5-2B0E-2C43-B779-D53DB9AEE29A}" presName="Name37" presStyleLbl="parChTrans1D3" presStyleIdx="0" presStyleCnt="4"/>
      <dgm:spPr/>
    </dgm:pt>
    <dgm:pt modelId="{0968FF9A-B512-0C42-AA39-A46690029B2A}" type="pres">
      <dgm:prSet presAssocID="{D80CEBB1-B3F5-6E4A-9465-26727C5A96D8}" presName="hierRoot2" presStyleCnt="0">
        <dgm:presLayoutVars>
          <dgm:hierBranch val="init"/>
        </dgm:presLayoutVars>
      </dgm:prSet>
      <dgm:spPr/>
    </dgm:pt>
    <dgm:pt modelId="{D57676A3-D929-1C48-88DF-F372B132394E}" type="pres">
      <dgm:prSet presAssocID="{D80CEBB1-B3F5-6E4A-9465-26727C5A96D8}" presName="rootComposite" presStyleCnt="0"/>
      <dgm:spPr/>
    </dgm:pt>
    <dgm:pt modelId="{8CA3F4F8-70F5-9241-B319-31B41FB64007}" type="pres">
      <dgm:prSet presAssocID="{D80CEBB1-B3F5-6E4A-9465-26727C5A96D8}" presName="rootText" presStyleLbl="node1" presStyleIdx="1" presStyleCnt="6">
        <dgm:presLayoutVars>
          <dgm:chMax/>
          <dgm:chPref val="3"/>
        </dgm:presLayoutVars>
      </dgm:prSet>
      <dgm:spPr/>
    </dgm:pt>
    <dgm:pt modelId="{4C766C4B-547F-ED49-A7F7-C16F7A23A1F9}" type="pres">
      <dgm:prSet presAssocID="{D80CEBB1-B3F5-6E4A-9465-26727C5A96D8}" presName="titleText2" presStyleLbl="fgAcc1" presStyleIdx="1" presStyleCnt="6">
        <dgm:presLayoutVars>
          <dgm:chMax val="0"/>
          <dgm:chPref val="0"/>
        </dgm:presLayoutVars>
      </dgm:prSet>
      <dgm:spPr/>
    </dgm:pt>
    <dgm:pt modelId="{4460C170-1545-2049-8AD6-143375CAA8E0}" type="pres">
      <dgm:prSet presAssocID="{D80CEBB1-B3F5-6E4A-9465-26727C5A96D8}" presName="rootConnector" presStyleLbl="node3" presStyleIdx="0" presStyleCnt="0"/>
      <dgm:spPr/>
    </dgm:pt>
    <dgm:pt modelId="{C40E624B-CB72-7C46-8B4D-8B4F6184F5BC}" type="pres">
      <dgm:prSet presAssocID="{D80CEBB1-B3F5-6E4A-9465-26727C5A96D8}" presName="hierChild4" presStyleCnt="0"/>
      <dgm:spPr/>
    </dgm:pt>
    <dgm:pt modelId="{7F6F8343-3B73-D84D-A96E-5BE315E70929}" type="pres">
      <dgm:prSet presAssocID="{D80CEBB1-B3F5-6E4A-9465-26727C5A96D8}" presName="hierChild5" presStyleCnt="0"/>
      <dgm:spPr/>
    </dgm:pt>
    <dgm:pt modelId="{FA7A7F80-1E59-F448-8633-AACB1A662FCE}" type="pres">
      <dgm:prSet presAssocID="{583773B8-B4AF-CA4F-8222-C23191E8B778}" presName="Name37" presStyleLbl="parChTrans1D3" presStyleIdx="1" presStyleCnt="4"/>
      <dgm:spPr/>
    </dgm:pt>
    <dgm:pt modelId="{582325D3-9128-114A-B3AB-D2FDD1B21632}" type="pres">
      <dgm:prSet presAssocID="{47006941-EE31-C848-8ABB-938B379B23D3}" presName="hierRoot2" presStyleCnt="0">
        <dgm:presLayoutVars>
          <dgm:hierBranch val="init"/>
        </dgm:presLayoutVars>
      </dgm:prSet>
      <dgm:spPr/>
    </dgm:pt>
    <dgm:pt modelId="{0954C922-3134-4A4B-853D-7274D66E77C0}" type="pres">
      <dgm:prSet presAssocID="{47006941-EE31-C848-8ABB-938B379B23D3}" presName="rootComposite" presStyleCnt="0"/>
      <dgm:spPr/>
    </dgm:pt>
    <dgm:pt modelId="{44A7E54E-27C7-3748-B4F5-4575AF057C23}" type="pres">
      <dgm:prSet presAssocID="{47006941-EE31-C848-8ABB-938B379B23D3}" presName="rootText" presStyleLbl="node1" presStyleIdx="2" presStyleCnt="6">
        <dgm:presLayoutVars>
          <dgm:chMax/>
          <dgm:chPref val="3"/>
        </dgm:presLayoutVars>
      </dgm:prSet>
      <dgm:spPr/>
    </dgm:pt>
    <dgm:pt modelId="{19E58D3A-30EB-D749-9167-B9C0D4238F9B}" type="pres">
      <dgm:prSet presAssocID="{47006941-EE31-C848-8ABB-938B379B23D3}" presName="titleText2" presStyleLbl="fgAcc1" presStyleIdx="2" presStyleCnt="6">
        <dgm:presLayoutVars>
          <dgm:chMax val="0"/>
          <dgm:chPref val="0"/>
        </dgm:presLayoutVars>
      </dgm:prSet>
      <dgm:spPr/>
    </dgm:pt>
    <dgm:pt modelId="{9A9CC6D3-06D9-C543-8560-54E8986D6107}" type="pres">
      <dgm:prSet presAssocID="{47006941-EE31-C848-8ABB-938B379B23D3}" presName="rootConnector" presStyleLbl="node3" presStyleIdx="0" presStyleCnt="0"/>
      <dgm:spPr/>
    </dgm:pt>
    <dgm:pt modelId="{3B564FD1-C320-F94F-B571-79783CB6D272}" type="pres">
      <dgm:prSet presAssocID="{47006941-EE31-C848-8ABB-938B379B23D3}" presName="hierChild4" presStyleCnt="0"/>
      <dgm:spPr/>
    </dgm:pt>
    <dgm:pt modelId="{76048019-9E17-3945-A13C-9E4A85E11E75}" type="pres">
      <dgm:prSet presAssocID="{47006941-EE31-C848-8ABB-938B379B23D3}" presName="hierChild5" presStyleCnt="0"/>
      <dgm:spPr/>
    </dgm:pt>
    <dgm:pt modelId="{53C83421-161F-9345-8956-20BF45392BF5}" type="pres">
      <dgm:prSet presAssocID="{83BAFF76-7BBC-8E4A-9850-19022BB90E66}" presName="hierChild5" presStyleCnt="0"/>
      <dgm:spPr/>
    </dgm:pt>
    <dgm:pt modelId="{2D80A376-F996-9141-8F59-B27C79472F3E}" type="pres">
      <dgm:prSet presAssocID="{B4F64D3E-60D3-DB4D-A160-13964E15C72B}" presName="Name37" presStyleLbl="parChTrans1D2" presStyleIdx="1" presStyleCnt="2"/>
      <dgm:spPr/>
    </dgm:pt>
    <dgm:pt modelId="{ABBE13E5-F061-9E42-BBAD-38FCE46D1659}" type="pres">
      <dgm:prSet presAssocID="{77EFFAE7-3D7C-A841-98BC-7089ABBB125C}" presName="hierRoot2" presStyleCnt="0">
        <dgm:presLayoutVars>
          <dgm:hierBranch val="init"/>
        </dgm:presLayoutVars>
      </dgm:prSet>
      <dgm:spPr/>
    </dgm:pt>
    <dgm:pt modelId="{6898EC7A-9AFB-2048-B1DF-C34176A1BA8A}" type="pres">
      <dgm:prSet presAssocID="{77EFFAE7-3D7C-A841-98BC-7089ABBB125C}" presName="rootComposite" presStyleCnt="0"/>
      <dgm:spPr/>
    </dgm:pt>
    <dgm:pt modelId="{DA03C949-0BAE-A040-AEFB-444BC4000F73}" type="pres">
      <dgm:prSet presAssocID="{77EFFAE7-3D7C-A841-98BC-7089ABBB125C}" presName="rootText" presStyleLbl="node1" presStyleIdx="3" presStyleCnt="6">
        <dgm:presLayoutVars>
          <dgm:chMax/>
          <dgm:chPref val="3"/>
        </dgm:presLayoutVars>
      </dgm:prSet>
      <dgm:spPr/>
    </dgm:pt>
    <dgm:pt modelId="{2E10C698-F034-7642-9839-4C35F4148496}" type="pres">
      <dgm:prSet presAssocID="{77EFFAE7-3D7C-A841-98BC-7089ABBB125C}" presName="titleText2" presStyleLbl="fgAcc1" presStyleIdx="3" presStyleCnt="6">
        <dgm:presLayoutVars>
          <dgm:chMax val="0"/>
          <dgm:chPref val="0"/>
        </dgm:presLayoutVars>
      </dgm:prSet>
      <dgm:spPr/>
    </dgm:pt>
    <dgm:pt modelId="{C4B8EF8E-616E-7E49-80D0-D3A8A8A3CD86}" type="pres">
      <dgm:prSet presAssocID="{77EFFAE7-3D7C-A841-98BC-7089ABBB125C}" presName="rootConnector" presStyleLbl="node2" presStyleIdx="0" presStyleCnt="0"/>
      <dgm:spPr/>
    </dgm:pt>
    <dgm:pt modelId="{F24FB2FC-A07D-924F-BB6A-506A33FF10D0}" type="pres">
      <dgm:prSet presAssocID="{77EFFAE7-3D7C-A841-98BC-7089ABBB125C}" presName="hierChild4" presStyleCnt="0"/>
      <dgm:spPr/>
    </dgm:pt>
    <dgm:pt modelId="{6277921C-E63C-B64E-9AEF-024101CABD9F}" type="pres">
      <dgm:prSet presAssocID="{6A855261-C28B-6E43-86B6-8BA8A64313C5}" presName="Name37" presStyleLbl="parChTrans1D3" presStyleIdx="2" presStyleCnt="4"/>
      <dgm:spPr/>
    </dgm:pt>
    <dgm:pt modelId="{10A84B50-FCA0-3A4A-A69F-508C96FE4710}" type="pres">
      <dgm:prSet presAssocID="{BC038A4F-2A3C-104C-A688-76EDE8546C16}" presName="hierRoot2" presStyleCnt="0">
        <dgm:presLayoutVars>
          <dgm:hierBranch val="init"/>
        </dgm:presLayoutVars>
      </dgm:prSet>
      <dgm:spPr/>
    </dgm:pt>
    <dgm:pt modelId="{A727DED7-AE2D-C844-A389-89779B7278D1}" type="pres">
      <dgm:prSet presAssocID="{BC038A4F-2A3C-104C-A688-76EDE8546C16}" presName="rootComposite" presStyleCnt="0"/>
      <dgm:spPr/>
    </dgm:pt>
    <dgm:pt modelId="{30FB514F-3F2F-8C46-89D1-8612D71F9573}" type="pres">
      <dgm:prSet presAssocID="{BC038A4F-2A3C-104C-A688-76EDE8546C16}" presName="rootText" presStyleLbl="node1" presStyleIdx="4" presStyleCnt="6">
        <dgm:presLayoutVars>
          <dgm:chMax/>
          <dgm:chPref val="3"/>
        </dgm:presLayoutVars>
      </dgm:prSet>
      <dgm:spPr/>
    </dgm:pt>
    <dgm:pt modelId="{AE24CCB0-F51F-B840-8C2D-0C0F0AF63280}" type="pres">
      <dgm:prSet presAssocID="{BC038A4F-2A3C-104C-A688-76EDE8546C16}" presName="titleText2" presStyleLbl="fgAcc1" presStyleIdx="4" presStyleCnt="6">
        <dgm:presLayoutVars>
          <dgm:chMax val="0"/>
          <dgm:chPref val="0"/>
        </dgm:presLayoutVars>
      </dgm:prSet>
      <dgm:spPr/>
    </dgm:pt>
    <dgm:pt modelId="{B4F7F107-4405-0945-B640-D5E356E6CC29}" type="pres">
      <dgm:prSet presAssocID="{BC038A4F-2A3C-104C-A688-76EDE8546C16}" presName="rootConnector" presStyleLbl="node3" presStyleIdx="0" presStyleCnt="0"/>
      <dgm:spPr/>
    </dgm:pt>
    <dgm:pt modelId="{E0A64D39-23FE-B14B-A8A1-1480B0AD4616}" type="pres">
      <dgm:prSet presAssocID="{BC038A4F-2A3C-104C-A688-76EDE8546C16}" presName="hierChild4" presStyleCnt="0"/>
      <dgm:spPr/>
    </dgm:pt>
    <dgm:pt modelId="{EE5A4F0F-19E2-174F-AF39-6A249D1522EB}" type="pres">
      <dgm:prSet presAssocID="{BC038A4F-2A3C-104C-A688-76EDE8546C16}" presName="hierChild5" presStyleCnt="0"/>
      <dgm:spPr/>
    </dgm:pt>
    <dgm:pt modelId="{028EF689-3BA4-B244-BFFA-E4217CC74A22}" type="pres">
      <dgm:prSet presAssocID="{8AE60C31-9311-5646-A2B9-D42562C79AA2}" presName="Name37" presStyleLbl="parChTrans1D3" presStyleIdx="3" presStyleCnt="4"/>
      <dgm:spPr/>
    </dgm:pt>
    <dgm:pt modelId="{FFDAAC52-48B1-334A-B3A1-3790E583921D}" type="pres">
      <dgm:prSet presAssocID="{95A1497D-2651-E243-94C5-9CBE9E518846}" presName="hierRoot2" presStyleCnt="0">
        <dgm:presLayoutVars>
          <dgm:hierBranch val="init"/>
        </dgm:presLayoutVars>
      </dgm:prSet>
      <dgm:spPr/>
    </dgm:pt>
    <dgm:pt modelId="{CEBCFBA5-F621-4D4F-9D3F-05178EA244B2}" type="pres">
      <dgm:prSet presAssocID="{95A1497D-2651-E243-94C5-9CBE9E518846}" presName="rootComposite" presStyleCnt="0"/>
      <dgm:spPr/>
    </dgm:pt>
    <dgm:pt modelId="{C35BE1BF-5C4F-0F45-86F1-D52CFA54EC36}" type="pres">
      <dgm:prSet presAssocID="{95A1497D-2651-E243-94C5-9CBE9E518846}" presName="rootText" presStyleLbl="node1" presStyleIdx="5" presStyleCnt="6">
        <dgm:presLayoutVars>
          <dgm:chMax/>
          <dgm:chPref val="3"/>
        </dgm:presLayoutVars>
      </dgm:prSet>
      <dgm:spPr/>
    </dgm:pt>
    <dgm:pt modelId="{A00F9A15-D620-1E4B-9942-A4ECE791EDCF}" type="pres">
      <dgm:prSet presAssocID="{95A1497D-2651-E243-94C5-9CBE9E518846}" presName="titleText2" presStyleLbl="fgAcc1" presStyleIdx="5" presStyleCnt="6">
        <dgm:presLayoutVars>
          <dgm:chMax val="0"/>
          <dgm:chPref val="0"/>
        </dgm:presLayoutVars>
      </dgm:prSet>
      <dgm:spPr/>
    </dgm:pt>
    <dgm:pt modelId="{51E62FEB-C2CB-ED4F-8364-239CCD4664E4}" type="pres">
      <dgm:prSet presAssocID="{95A1497D-2651-E243-94C5-9CBE9E518846}" presName="rootConnector" presStyleLbl="node3" presStyleIdx="0" presStyleCnt="0"/>
      <dgm:spPr/>
    </dgm:pt>
    <dgm:pt modelId="{69AB1890-631E-3E41-98BB-1553321F1E97}" type="pres">
      <dgm:prSet presAssocID="{95A1497D-2651-E243-94C5-9CBE9E518846}" presName="hierChild4" presStyleCnt="0"/>
      <dgm:spPr/>
    </dgm:pt>
    <dgm:pt modelId="{B468BC61-12E4-0641-9513-F2E569229133}" type="pres">
      <dgm:prSet presAssocID="{95A1497D-2651-E243-94C5-9CBE9E518846}" presName="hierChild5" presStyleCnt="0"/>
      <dgm:spPr/>
    </dgm:pt>
    <dgm:pt modelId="{56034596-6F63-D94A-898B-CF93A9C1CBEA}" type="pres">
      <dgm:prSet presAssocID="{77EFFAE7-3D7C-A841-98BC-7089ABBB125C}" presName="hierChild5" presStyleCnt="0"/>
      <dgm:spPr/>
    </dgm:pt>
    <dgm:pt modelId="{6DAB2BF6-E91F-1B45-99D3-E3839D586141}" type="pres">
      <dgm:prSet presAssocID="{D5DB4BA6-94E2-EA4A-90BA-295FEAC032B1}" presName="hierChild3" presStyleCnt="0"/>
      <dgm:spPr/>
    </dgm:pt>
    <dgm:pt modelId="{F5D4F969-FC08-2A4A-9783-73B57776A065}" type="pres">
      <dgm:prSet presAssocID="{C458CE35-0586-6B4E-8093-0CFDD752C2EB}" presName="hierRoot1" presStyleCnt="0">
        <dgm:presLayoutVars>
          <dgm:hierBranch val="init"/>
        </dgm:presLayoutVars>
      </dgm:prSet>
      <dgm:spPr/>
    </dgm:pt>
    <dgm:pt modelId="{D902B782-DC61-7840-821C-1333F7B1BF73}" type="pres">
      <dgm:prSet presAssocID="{C458CE35-0586-6B4E-8093-0CFDD752C2EB}" presName="rootComposite1" presStyleCnt="0"/>
      <dgm:spPr/>
    </dgm:pt>
    <dgm:pt modelId="{0648A5D7-B4EA-8242-BB0F-1D9E3D309DC9}" type="pres">
      <dgm:prSet presAssocID="{C458CE35-0586-6B4E-8093-0CFDD752C2EB}" presName="rootText1" presStyleLbl="node0" presStyleIdx="2" presStyleCnt="3">
        <dgm:presLayoutVars>
          <dgm:chMax/>
          <dgm:chPref val="3"/>
        </dgm:presLayoutVars>
      </dgm:prSet>
      <dgm:spPr/>
    </dgm:pt>
    <dgm:pt modelId="{6D088523-EE5D-2049-A1AE-F95FAB36F47D}" type="pres">
      <dgm:prSet presAssocID="{C458CE35-0586-6B4E-8093-0CFDD752C2EB}" presName="titleText1" presStyleLbl="fgAcc0" presStyleIdx="2" presStyleCnt="3">
        <dgm:presLayoutVars>
          <dgm:chMax val="0"/>
          <dgm:chPref val="0"/>
        </dgm:presLayoutVars>
      </dgm:prSet>
      <dgm:spPr/>
    </dgm:pt>
    <dgm:pt modelId="{CAB23BBE-A350-5044-8DE9-60D6B5718BC2}" type="pres">
      <dgm:prSet presAssocID="{C458CE35-0586-6B4E-8093-0CFDD752C2EB}" presName="rootConnector1" presStyleLbl="node1" presStyleIdx="5" presStyleCnt="6"/>
      <dgm:spPr/>
    </dgm:pt>
    <dgm:pt modelId="{5E6FAD21-763A-D549-B2E4-B52992281005}" type="pres">
      <dgm:prSet presAssocID="{C458CE35-0586-6B4E-8093-0CFDD752C2EB}" presName="hierChild2" presStyleCnt="0"/>
      <dgm:spPr/>
    </dgm:pt>
    <dgm:pt modelId="{31C0F051-570C-6945-B276-F2851C087F52}" type="pres">
      <dgm:prSet presAssocID="{C458CE35-0586-6B4E-8093-0CFDD752C2EB}" presName="hierChild3" presStyleCnt="0"/>
      <dgm:spPr/>
    </dgm:pt>
  </dgm:ptLst>
  <dgm:cxnLst>
    <dgm:cxn modelId="{D993A603-6DDE-0B49-939F-56E85C0004C1}" type="presOf" srcId="{95A1497D-2651-E243-94C5-9CBE9E518846}" destId="{C35BE1BF-5C4F-0F45-86F1-D52CFA54EC36}" srcOrd="0" destOrd="0" presId="urn:microsoft.com/office/officeart/2008/layout/NameandTitleOrganizationalChart"/>
    <dgm:cxn modelId="{0CA5D505-A701-8346-9465-544E40FB9DBA}" srcId="{D5DB4BA6-94E2-EA4A-90BA-295FEAC032B1}" destId="{83BAFF76-7BBC-8E4A-9850-19022BB90E66}" srcOrd="0" destOrd="0" parTransId="{C122135C-9D29-8641-96D8-0A929011FE37}" sibTransId="{D906718F-9F3E-A540-B9AF-9381E5426627}"/>
    <dgm:cxn modelId="{F2218008-AA00-964B-B179-7C8CDB41E0BD}" type="presOf" srcId="{D5DB4BA6-94E2-EA4A-90BA-295FEAC032B1}" destId="{EE172AD6-5450-8C44-B0D3-9165D6E3E5AD}" srcOrd="0" destOrd="0" presId="urn:microsoft.com/office/officeart/2008/layout/NameandTitleOrganizationalChart"/>
    <dgm:cxn modelId="{105A9E0C-E877-4449-AF69-869EC78DFCBA}" srcId="{D5DB4BA6-94E2-EA4A-90BA-295FEAC032B1}" destId="{77EFFAE7-3D7C-A841-98BC-7089ABBB125C}" srcOrd="1" destOrd="0" parTransId="{B4F64D3E-60D3-DB4D-A160-13964E15C72B}" sibTransId="{0BD8F5AA-3B3C-7644-86BC-3417699BEEE9}"/>
    <dgm:cxn modelId="{E9221214-90E8-BB42-AA47-FA20E1946B28}" srcId="{77EFFAE7-3D7C-A841-98BC-7089ABBB125C}" destId="{95A1497D-2651-E243-94C5-9CBE9E518846}" srcOrd="1" destOrd="0" parTransId="{8AE60C31-9311-5646-A2B9-D42562C79AA2}" sibTransId="{04C5257E-36CE-BC43-B2C0-2EE1705DAC41}"/>
    <dgm:cxn modelId="{47985719-5670-004D-B9B0-F1774BC7D253}" type="presOf" srcId="{D80CEBB1-B3F5-6E4A-9465-26727C5A96D8}" destId="{8CA3F4F8-70F5-9241-B319-31B41FB64007}" srcOrd="0" destOrd="0" presId="urn:microsoft.com/office/officeart/2008/layout/NameandTitleOrganizationalChart"/>
    <dgm:cxn modelId="{BC5F341F-50C7-8941-A278-81730F82DBAB}" type="presOf" srcId="{6A855261-C28B-6E43-86B6-8BA8A64313C5}" destId="{6277921C-E63C-B64E-9AEF-024101CABD9F}" srcOrd="0" destOrd="0" presId="urn:microsoft.com/office/officeart/2008/layout/NameandTitleOrganizationalChart"/>
    <dgm:cxn modelId="{673ABD2A-007F-EF41-B550-5A665E39F166}" type="presOf" srcId="{F2CE05A8-93D8-8C42-92BE-4F201F1D831B}" destId="{6D088523-EE5D-2049-A1AE-F95FAB36F47D}" srcOrd="0" destOrd="0" presId="urn:microsoft.com/office/officeart/2008/layout/NameandTitleOrganizationalChart"/>
    <dgm:cxn modelId="{3982CE2E-11EC-9047-9B74-AEE74569726E}" type="presOf" srcId="{8ECB15C5-2B0E-2C43-B779-D53DB9AEE29A}" destId="{7E16B704-34A1-4841-8B3F-E88BA1CF131C}" srcOrd="0" destOrd="0" presId="urn:microsoft.com/office/officeart/2008/layout/NameandTitleOrganizationalChart"/>
    <dgm:cxn modelId="{2B288542-D45A-7042-B830-7570708A818F}" type="presOf" srcId="{95A1497D-2651-E243-94C5-9CBE9E518846}" destId="{51E62FEB-C2CB-ED4F-8364-239CCD4664E4}" srcOrd="1" destOrd="0" presId="urn:microsoft.com/office/officeart/2008/layout/NameandTitleOrganizationalChart"/>
    <dgm:cxn modelId="{02B7F245-4F22-F94A-9D7F-FAB0E0654CD7}" srcId="{CC735F70-C220-524B-83AE-B77665A4D993}" destId="{C458CE35-0586-6B4E-8093-0CFDD752C2EB}" srcOrd="2" destOrd="0" parTransId="{F642D71A-D605-7947-A4B4-B37299A1405F}" sibTransId="{F2CE05A8-93D8-8C42-92BE-4F201F1D831B}"/>
    <dgm:cxn modelId="{F0A65547-D70F-D04F-89BC-0C4EE7019423}" type="presOf" srcId="{77EFFAE7-3D7C-A841-98BC-7089ABBB125C}" destId="{DA03C949-0BAE-A040-AEFB-444BC4000F73}" srcOrd="0" destOrd="0" presId="urn:microsoft.com/office/officeart/2008/layout/NameandTitleOrganizationalChart"/>
    <dgm:cxn modelId="{ED1E0D4A-EA54-2F47-93B3-FDB34351A5CF}" type="presOf" srcId="{C458CE35-0586-6B4E-8093-0CFDD752C2EB}" destId="{CAB23BBE-A350-5044-8DE9-60D6B5718BC2}" srcOrd="1" destOrd="0" presId="urn:microsoft.com/office/officeart/2008/layout/NameandTitleOrganizationalChart"/>
    <dgm:cxn modelId="{6BBCF753-B460-7143-A898-DFC09770F36A}" type="presOf" srcId="{E968733D-DD69-3743-BCEC-97E78E578C5A}" destId="{83995E03-71AB-434A-9D6C-929003DF00CF}" srcOrd="0" destOrd="0" presId="urn:microsoft.com/office/officeart/2008/layout/NameandTitleOrganizationalChart"/>
    <dgm:cxn modelId="{4896335C-4751-6C40-9703-60C4C85928D8}" type="presOf" srcId="{C3F79D19-5B6C-4B4A-B309-C76FBF1410CC}" destId="{19E58D3A-30EB-D749-9167-B9C0D4238F9B}" srcOrd="0" destOrd="0" presId="urn:microsoft.com/office/officeart/2008/layout/NameandTitleOrganizationalChart"/>
    <dgm:cxn modelId="{4A231461-3521-9748-B83A-3EB3EDBAAC95}" type="presOf" srcId="{77EFFAE7-3D7C-A841-98BC-7089ABBB125C}" destId="{C4B8EF8E-616E-7E49-80D0-D3A8A8A3CD86}" srcOrd="1" destOrd="0" presId="urn:microsoft.com/office/officeart/2008/layout/NameandTitleOrganizationalChart"/>
    <dgm:cxn modelId="{2FFC1571-9BDD-EA4C-9BA8-9E8160284501}" srcId="{77EFFAE7-3D7C-A841-98BC-7089ABBB125C}" destId="{BC038A4F-2A3C-104C-A688-76EDE8546C16}" srcOrd="0" destOrd="0" parTransId="{6A855261-C28B-6E43-86B6-8BA8A64313C5}" sibTransId="{96057FF2-B190-B54E-866D-DF5831FF09F4}"/>
    <dgm:cxn modelId="{70524273-79B8-D248-9951-9A4266D6B606}" type="presOf" srcId="{583773B8-B4AF-CA4F-8222-C23191E8B778}" destId="{FA7A7F80-1E59-F448-8633-AACB1A662FCE}" srcOrd="0" destOrd="0" presId="urn:microsoft.com/office/officeart/2008/layout/NameandTitleOrganizationalChart"/>
    <dgm:cxn modelId="{6603EE74-9B13-AB4C-B48F-875EEA8C8456}" srcId="{CC735F70-C220-524B-83AE-B77665A4D993}" destId="{399D8595-F573-2F45-B226-540642AA3717}" srcOrd="0" destOrd="0" parTransId="{F4EC93E7-5DE7-9145-8736-4D9DD149F58D}" sibTransId="{0AA848C8-7EA0-B344-911E-48F103A1E773}"/>
    <dgm:cxn modelId="{EB59137B-D18C-4447-8831-9933E92CABED}" type="presOf" srcId="{BC038A4F-2A3C-104C-A688-76EDE8546C16}" destId="{30FB514F-3F2F-8C46-89D1-8612D71F9573}" srcOrd="0" destOrd="0" presId="urn:microsoft.com/office/officeart/2008/layout/NameandTitleOrganizationalChart"/>
    <dgm:cxn modelId="{C675F97B-E9AC-084C-A77D-D8C3D7C90B21}" type="presOf" srcId="{83BAFF76-7BBC-8E4A-9850-19022BB90E66}" destId="{A639366B-6498-C047-A9E4-271F91B97BB3}" srcOrd="1" destOrd="0" presId="urn:microsoft.com/office/officeart/2008/layout/NameandTitleOrganizationalChart"/>
    <dgm:cxn modelId="{8268F27C-CBFA-7F40-A7A9-35A50EE79D28}" type="presOf" srcId="{CC735F70-C220-524B-83AE-B77665A4D993}" destId="{08B8AC32-0A01-0743-BB48-6B5CF460A333}" srcOrd="0" destOrd="0" presId="urn:microsoft.com/office/officeart/2008/layout/NameandTitleOrganizationalChart"/>
    <dgm:cxn modelId="{36F59A84-9E01-0E4A-A41C-5707F47F62BB}" type="presOf" srcId="{47006941-EE31-C848-8ABB-938B379B23D3}" destId="{9A9CC6D3-06D9-C543-8560-54E8986D6107}" srcOrd="1" destOrd="0" presId="urn:microsoft.com/office/officeart/2008/layout/NameandTitleOrganizationalChart"/>
    <dgm:cxn modelId="{05D3F489-D553-DB46-ADD4-8EDD90164048}" srcId="{CC735F70-C220-524B-83AE-B77665A4D993}" destId="{D5DB4BA6-94E2-EA4A-90BA-295FEAC032B1}" srcOrd="1" destOrd="0" parTransId="{33AC943F-2996-B944-9D86-74C3EC7F7AF4}" sibTransId="{E968733D-DD69-3743-BCEC-97E78E578C5A}"/>
    <dgm:cxn modelId="{F495C38C-D5B4-594A-BD3E-0EE0071A2C36}" type="presOf" srcId="{F8DA04BA-53B1-794B-9EAC-2130AF106C02}" destId="{4C766C4B-547F-ED49-A7F7-C16F7A23A1F9}" srcOrd="0" destOrd="0" presId="urn:microsoft.com/office/officeart/2008/layout/NameandTitleOrganizationalChart"/>
    <dgm:cxn modelId="{AEEC8693-E97D-8840-B4AD-90BD96C8564D}" srcId="{83BAFF76-7BBC-8E4A-9850-19022BB90E66}" destId="{47006941-EE31-C848-8ABB-938B379B23D3}" srcOrd="1" destOrd="0" parTransId="{583773B8-B4AF-CA4F-8222-C23191E8B778}" sibTransId="{C3F79D19-5B6C-4B4A-B309-C76FBF1410CC}"/>
    <dgm:cxn modelId="{B39C5095-23CB-7A49-88A9-24808DFC6CDC}" type="presOf" srcId="{C122135C-9D29-8641-96D8-0A929011FE37}" destId="{33CC37A0-31FF-4941-91EE-68DB75085936}" srcOrd="0" destOrd="0" presId="urn:microsoft.com/office/officeart/2008/layout/NameandTitleOrganizationalChart"/>
    <dgm:cxn modelId="{CB9E8C96-4F3E-D14F-9AF1-690169C059F7}" type="presOf" srcId="{D80CEBB1-B3F5-6E4A-9465-26727C5A96D8}" destId="{4460C170-1545-2049-8AD6-143375CAA8E0}" srcOrd="1" destOrd="0" presId="urn:microsoft.com/office/officeart/2008/layout/NameandTitleOrganizationalChart"/>
    <dgm:cxn modelId="{AC18959F-0882-0D4B-8111-E3EA3FC7FB4D}" type="presOf" srcId="{C458CE35-0586-6B4E-8093-0CFDD752C2EB}" destId="{0648A5D7-B4EA-8242-BB0F-1D9E3D309DC9}" srcOrd="0" destOrd="0" presId="urn:microsoft.com/office/officeart/2008/layout/NameandTitleOrganizationalChart"/>
    <dgm:cxn modelId="{0C987DA1-8063-0B4C-9709-51B2E7ECC99E}" srcId="{83BAFF76-7BBC-8E4A-9850-19022BB90E66}" destId="{D80CEBB1-B3F5-6E4A-9465-26727C5A96D8}" srcOrd="0" destOrd="0" parTransId="{8ECB15C5-2B0E-2C43-B779-D53DB9AEE29A}" sibTransId="{F8DA04BA-53B1-794B-9EAC-2130AF106C02}"/>
    <dgm:cxn modelId="{8E25EAA3-DCCF-0349-8796-2C2086B81690}" type="presOf" srcId="{0AA848C8-7EA0-B344-911E-48F103A1E773}" destId="{8955E30A-086A-E945-91EF-692E8F22966C}" srcOrd="0" destOrd="0" presId="urn:microsoft.com/office/officeart/2008/layout/NameandTitleOrganizationalChart"/>
    <dgm:cxn modelId="{876B3CA4-B547-774A-B39C-8EDECAD471F0}" type="presOf" srcId="{0BD8F5AA-3B3C-7644-86BC-3417699BEEE9}" destId="{2E10C698-F034-7642-9839-4C35F4148496}" srcOrd="0" destOrd="0" presId="urn:microsoft.com/office/officeart/2008/layout/NameandTitleOrganizationalChart"/>
    <dgm:cxn modelId="{26605BC1-291E-DE41-B67D-8D02065A5889}" type="presOf" srcId="{04C5257E-36CE-BC43-B2C0-2EE1705DAC41}" destId="{A00F9A15-D620-1E4B-9942-A4ECE791EDCF}" srcOrd="0" destOrd="0" presId="urn:microsoft.com/office/officeart/2008/layout/NameandTitleOrganizationalChart"/>
    <dgm:cxn modelId="{5F8222C6-E898-C049-95A5-DB0F29AEA7F4}" type="presOf" srcId="{47006941-EE31-C848-8ABB-938B379B23D3}" destId="{44A7E54E-27C7-3748-B4F5-4575AF057C23}" srcOrd="0" destOrd="0" presId="urn:microsoft.com/office/officeart/2008/layout/NameandTitleOrganizationalChart"/>
    <dgm:cxn modelId="{558665C6-CC4C-304E-B3D3-233ADEA77A44}" type="presOf" srcId="{8AE60C31-9311-5646-A2B9-D42562C79AA2}" destId="{028EF689-3BA4-B244-BFFA-E4217CC74A22}" srcOrd="0" destOrd="0" presId="urn:microsoft.com/office/officeart/2008/layout/NameandTitleOrganizationalChart"/>
    <dgm:cxn modelId="{28C2B5C8-C8B1-2D48-B656-D3B74B5D3FCD}" type="presOf" srcId="{D5DB4BA6-94E2-EA4A-90BA-295FEAC032B1}" destId="{62849578-D76B-5641-B8EE-2ADB94BC1853}" srcOrd="1" destOrd="0" presId="urn:microsoft.com/office/officeart/2008/layout/NameandTitleOrganizationalChart"/>
    <dgm:cxn modelId="{AA7D7CD2-67A9-DB41-8141-51AF01070BF9}" type="presOf" srcId="{B4F64D3E-60D3-DB4D-A160-13964E15C72B}" destId="{2D80A376-F996-9141-8F59-B27C79472F3E}" srcOrd="0" destOrd="0" presId="urn:microsoft.com/office/officeart/2008/layout/NameandTitleOrganizationalChart"/>
    <dgm:cxn modelId="{71D53DDA-10ED-4744-801F-E60AF896F73B}" type="presOf" srcId="{D906718F-9F3E-A540-B9AF-9381E5426627}" destId="{1BB5AB25-2C90-FF4F-91CF-7C084F8C4B40}" srcOrd="0" destOrd="0" presId="urn:microsoft.com/office/officeart/2008/layout/NameandTitleOrganizationalChart"/>
    <dgm:cxn modelId="{DB8CD3EC-89C2-A44C-9052-EB614BD335AF}" type="presOf" srcId="{399D8595-F573-2F45-B226-540642AA3717}" destId="{E3E001E9-E710-A544-B25A-1A57CB8344B0}" srcOrd="0" destOrd="0" presId="urn:microsoft.com/office/officeart/2008/layout/NameandTitleOrganizationalChart"/>
    <dgm:cxn modelId="{201CDAF6-EBE8-0B4D-8527-FABD862A1E2F}" type="presOf" srcId="{BC038A4F-2A3C-104C-A688-76EDE8546C16}" destId="{B4F7F107-4405-0945-B640-D5E356E6CC29}" srcOrd="1" destOrd="0" presId="urn:microsoft.com/office/officeart/2008/layout/NameandTitleOrganizationalChart"/>
    <dgm:cxn modelId="{0D75E8F6-DE49-8748-97E5-8DB7EEF62BAF}" type="presOf" srcId="{399D8595-F573-2F45-B226-540642AA3717}" destId="{F39014D1-976E-2C4B-8545-C808C461342B}" srcOrd="1" destOrd="0" presId="urn:microsoft.com/office/officeart/2008/layout/NameandTitleOrganizationalChart"/>
    <dgm:cxn modelId="{FE662AF8-CA43-DA41-96AB-E7777098362B}" type="presOf" srcId="{83BAFF76-7BBC-8E4A-9850-19022BB90E66}" destId="{CACDD2FA-B32E-604A-A05E-01EDDA9B667F}" srcOrd="0" destOrd="0" presId="urn:microsoft.com/office/officeart/2008/layout/NameandTitleOrganizationalChart"/>
    <dgm:cxn modelId="{B4A033FF-2F9B-DD44-B301-A815CFF9B0F6}" type="presOf" srcId="{96057FF2-B190-B54E-866D-DF5831FF09F4}" destId="{AE24CCB0-F51F-B840-8C2D-0C0F0AF63280}" srcOrd="0" destOrd="0" presId="urn:microsoft.com/office/officeart/2008/layout/NameandTitleOrganizationalChart"/>
    <dgm:cxn modelId="{766D8298-2728-1C4A-8C6C-3DF46844F150}" type="presParOf" srcId="{08B8AC32-0A01-0743-BB48-6B5CF460A333}" destId="{8B83EFC2-4968-3B49-AFF1-918ECC5CDD77}" srcOrd="0" destOrd="0" presId="urn:microsoft.com/office/officeart/2008/layout/NameandTitleOrganizationalChart"/>
    <dgm:cxn modelId="{632AC9F8-FBB9-5143-8B48-D1441F145BAA}" type="presParOf" srcId="{8B83EFC2-4968-3B49-AFF1-918ECC5CDD77}" destId="{26966F32-0DB0-9A4D-B0B0-A35F21F0FD1E}" srcOrd="0" destOrd="0" presId="urn:microsoft.com/office/officeart/2008/layout/NameandTitleOrganizationalChart"/>
    <dgm:cxn modelId="{362628B5-97F9-B843-9051-58E0EBE04D61}" type="presParOf" srcId="{26966F32-0DB0-9A4D-B0B0-A35F21F0FD1E}" destId="{E3E001E9-E710-A544-B25A-1A57CB8344B0}" srcOrd="0" destOrd="0" presId="urn:microsoft.com/office/officeart/2008/layout/NameandTitleOrganizationalChart"/>
    <dgm:cxn modelId="{FEFDC387-1E25-6C40-9E2D-5B8BEE776009}" type="presParOf" srcId="{26966F32-0DB0-9A4D-B0B0-A35F21F0FD1E}" destId="{8955E30A-086A-E945-91EF-692E8F22966C}" srcOrd="1" destOrd="0" presId="urn:microsoft.com/office/officeart/2008/layout/NameandTitleOrganizationalChart"/>
    <dgm:cxn modelId="{5882E685-DB6A-8D41-8082-B1E3B0C1344F}" type="presParOf" srcId="{26966F32-0DB0-9A4D-B0B0-A35F21F0FD1E}" destId="{F39014D1-976E-2C4B-8545-C808C461342B}" srcOrd="2" destOrd="0" presId="urn:microsoft.com/office/officeart/2008/layout/NameandTitleOrganizationalChart"/>
    <dgm:cxn modelId="{4E0FF9D0-BCD2-5D43-9BEB-3995DBC62053}" type="presParOf" srcId="{8B83EFC2-4968-3B49-AFF1-918ECC5CDD77}" destId="{4F288C9B-B1F8-AA48-9B74-8F84CA203F4F}" srcOrd="1" destOrd="0" presId="urn:microsoft.com/office/officeart/2008/layout/NameandTitleOrganizationalChart"/>
    <dgm:cxn modelId="{A6DD8929-81A9-CE42-B8D2-34D8B3951701}" type="presParOf" srcId="{8B83EFC2-4968-3B49-AFF1-918ECC5CDD77}" destId="{9AE40991-B8F6-8F47-9B9A-D88BD67A4263}" srcOrd="2" destOrd="0" presId="urn:microsoft.com/office/officeart/2008/layout/NameandTitleOrganizationalChart"/>
    <dgm:cxn modelId="{37C237C4-3F41-014E-AD8A-28D66C39B9FD}" type="presParOf" srcId="{08B8AC32-0A01-0743-BB48-6B5CF460A333}" destId="{248C588C-6EB7-FC44-98F6-C7AA1E1F22A8}" srcOrd="1" destOrd="0" presId="urn:microsoft.com/office/officeart/2008/layout/NameandTitleOrganizationalChart"/>
    <dgm:cxn modelId="{D8811B9B-3BBF-1145-A788-6019B686CAE0}" type="presParOf" srcId="{248C588C-6EB7-FC44-98F6-C7AA1E1F22A8}" destId="{C197853F-60D5-8146-9179-203A4F0B8A99}" srcOrd="0" destOrd="0" presId="urn:microsoft.com/office/officeart/2008/layout/NameandTitleOrganizationalChart"/>
    <dgm:cxn modelId="{90EA7F9F-7E9B-7944-A06A-7427D26D80A0}" type="presParOf" srcId="{C197853F-60D5-8146-9179-203A4F0B8A99}" destId="{EE172AD6-5450-8C44-B0D3-9165D6E3E5AD}" srcOrd="0" destOrd="0" presId="urn:microsoft.com/office/officeart/2008/layout/NameandTitleOrganizationalChart"/>
    <dgm:cxn modelId="{A35C0B86-0993-D74E-B359-383A9C36A020}" type="presParOf" srcId="{C197853F-60D5-8146-9179-203A4F0B8A99}" destId="{83995E03-71AB-434A-9D6C-929003DF00CF}" srcOrd="1" destOrd="0" presId="urn:microsoft.com/office/officeart/2008/layout/NameandTitleOrganizationalChart"/>
    <dgm:cxn modelId="{D2326B37-7842-4A4C-BE6F-4BE5221E3D22}" type="presParOf" srcId="{C197853F-60D5-8146-9179-203A4F0B8A99}" destId="{62849578-D76B-5641-B8EE-2ADB94BC1853}" srcOrd="2" destOrd="0" presId="urn:microsoft.com/office/officeart/2008/layout/NameandTitleOrganizationalChart"/>
    <dgm:cxn modelId="{14870B1D-5304-4B40-B8F7-6B7492DCCCD9}" type="presParOf" srcId="{248C588C-6EB7-FC44-98F6-C7AA1E1F22A8}" destId="{5A640774-4BC7-C343-81FD-7A2EA7499A3C}" srcOrd="1" destOrd="0" presId="urn:microsoft.com/office/officeart/2008/layout/NameandTitleOrganizationalChart"/>
    <dgm:cxn modelId="{DB3538F9-DCFF-8D41-B200-982972ABFA36}" type="presParOf" srcId="{5A640774-4BC7-C343-81FD-7A2EA7499A3C}" destId="{33CC37A0-31FF-4941-91EE-68DB75085936}" srcOrd="0" destOrd="0" presId="urn:microsoft.com/office/officeart/2008/layout/NameandTitleOrganizationalChart"/>
    <dgm:cxn modelId="{F33B282A-98BC-9848-9633-B26C39F4AE00}" type="presParOf" srcId="{5A640774-4BC7-C343-81FD-7A2EA7499A3C}" destId="{E9C4C85C-F6EA-8241-9DEB-133140EAB893}" srcOrd="1" destOrd="0" presId="urn:microsoft.com/office/officeart/2008/layout/NameandTitleOrganizationalChart"/>
    <dgm:cxn modelId="{B52721BD-9569-7046-9893-BF487F34E5F2}" type="presParOf" srcId="{E9C4C85C-F6EA-8241-9DEB-133140EAB893}" destId="{790D9E98-CD59-854A-B2F1-2526E0EC7AF5}" srcOrd="0" destOrd="0" presId="urn:microsoft.com/office/officeart/2008/layout/NameandTitleOrganizationalChart"/>
    <dgm:cxn modelId="{E7C72D7D-BAB9-D749-8464-8ABEDDC9F031}" type="presParOf" srcId="{790D9E98-CD59-854A-B2F1-2526E0EC7AF5}" destId="{CACDD2FA-B32E-604A-A05E-01EDDA9B667F}" srcOrd="0" destOrd="0" presId="urn:microsoft.com/office/officeart/2008/layout/NameandTitleOrganizationalChart"/>
    <dgm:cxn modelId="{6479BF37-AE87-AC41-B005-A9CE66EC7ED4}" type="presParOf" srcId="{790D9E98-CD59-854A-B2F1-2526E0EC7AF5}" destId="{1BB5AB25-2C90-FF4F-91CF-7C084F8C4B40}" srcOrd="1" destOrd="0" presId="urn:microsoft.com/office/officeart/2008/layout/NameandTitleOrganizationalChart"/>
    <dgm:cxn modelId="{BB6CA920-40BB-074F-BD5F-1DE7FD5BC546}" type="presParOf" srcId="{790D9E98-CD59-854A-B2F1-2526E0EC7AF5}" destId="{A639366B-6498-C047-A9E4-271F91B97BB3}" srcOrd="2" destOrd="0" presId="urn:microsoft.com/office/officeart/2008/layout/NameandTitleOrganizationalChart"/>
    <dgm:cxn modelId="{E8313C8E-1250-F843-B7ED-B0BE5B1058DB}" type="presParOf" srcId="{E9C4C85C-F6EA-8241-9DEB-133140EAB893}" destId="{A44D65F5-4287-FD41-967F-E47C62100B3B}" srcOrd="1" destOrd="0" presId="urn:microsoft.com/office/officeart/2008/layout/NameandTitleOrganizationalChart"/>
    <dgm:cxn modelId="{604DBCF7-C4FD-DE43-917A-47CFA35AC172}" type="presParOf" srcId="{A44D65F5-4287-FD41-967F-E47C62100B3B}" destId="{7E16B704-34A1-4841-8B3F-E88BA1CF131C}" srcOrd="0" destOrd="0" presId="urn:microsoft.com/office/officeart/2008/layout/NameandTitleOrganizationalChart"/>
    <dgm:cxn modelId="{808BC57E-DCD3-D742-B5A6-83BA831F25ED}" type="presParOf" srcId="{A44D65F5-4287-FD41-967F-E47C62100B3B}" destId="{0968FF9A-B512-0C42-AA39-A46690029B2A}" srcOrd="1" destOrd="0" presId="urn:microsoft.com/office/officeart/2008/layout/NameandTitleOrganizationalChart"/>
    <dgm:cxn modelId="{775DEFA3-87BB-9A41-B41C-EC4EB44570CE}" type="presParOf" srcId="{0968FF9A-B512-0C42-AA39-A46690029B2A}" destId="{D57676A3-D929-1C48-88DF-F372B132394E}" srcOrd="0" destOrd="0" presId="urn:microsoft.com/office/officeart/2008/layout/NameandTitleOrganizationalChart"/>
    <dgm:cxn modelId="{525D39F4-179A-9E49-A95E-E0368A10C3A0}" type="presParOf" srcId="{D57676A3-D929-1C48-88DF-F372B132394E}" destId="{8CA3F4F8-70F5-9241-B319-31B41FB64007}" srcOrd="0" destOrd="0" presId="urn:microsoft.com/office/officeart/2008/layout/NameandTitleOrganizationalChart"/>
    <dgm:cxn modelId="{49009CAC-565D-914B-BB05-8F8BCB9F33E8}" type="presParOf" srcId="{D57676A3-D929-1C48-88DF-F372B132394E}" destId="{4C766C4B-547F-ED49-A7F7-C16F7A23A1F9}" srcOrd="1" destOrd="0" presId="urn:microsoft.com/office/officeart/2008/layout/NameandTitleOrganizationalChart"/>
    <dgm:cxn modelId="{DBF19990-63D0-7943-983E-919B1112A850}" type="presParOf" srcId="{D57676A3-D929-1C48-88DF-F372B132394E}" destId="{4460C170-1545-2049-8AD6-143375CAA8E0}" srcOrd="2" destOrd="0" presId="urn:microsoft.com/office/officeart/2008/layout/NameandTitleOrganizationalChart"/>
    <dgm:cxn modelId="{D01C3C04-58CD-BF4D-8BF5-EAB8825D47A8}" type="presParOf" srcId="{0968FF9A-B512-0C42-AA39-A46690029B2A}" destId="{C40E624B-CB72-7C46-8B4D-8B4F6184F5BC}" srcOrd="1" destOrd="0" presId="urn:microsoft.com/office/officeart/2008/layout/NameandTitleOrganizationalChart"/>
    <dgm:cxn modelId="{7FAF5D47-B21D-F243-9DD6-D5EF6562F614}" type="presParOf" srcId="{0968FF9A-B512-0C42-AA39-A46690029B2A}" destId="{7F6F8343-3B73-D84D-A96E-5BE315E70929}" srcOrd="2" destOrd="0" presId="urn:microsoft.com/office/officeart/2008/layout/NameandTitleOrganizationalChart"/>
    <dgm:cxn modelId="{7044FB85-F8E8-FB4C-9A6C-001AB67EDE7E}" type="presParOf" srcId="{A44D65F5-4287-FD41-967F-E47C62100B3B}" destId="{FA7A7F80-1E59-F448-8633-AACB1A662FCE}" srcOrd="2" destOrd="0" presId="urn:microsoft.com/office/officeart/2008/layout/NameandTitleOrganizationalChart"/>
    <dgm:cxn modelId="{0F9B6779-5703-5047-B62C-A955F6E055E6}" type="presParOf" srcId="{A44D65F5-4287-FD41-967F-E47C62100B3B}" destId="{582325D3-9128-114A-B3AB-D2FDD1B21632}" srcOrd="3" destOrd="0" presId="urn:microsoft.com/office/officeart/2008/layout/NameandTitleOrganizationalChart"/>
    <dgm:cxn modelId="{2FC5E079-ACD2-CF46-AB82-788BEE751249}" type="presParOf" srcId="{582325D3-9128-114A-B3AB-D2FDD1B21632}" destId="{0954C922-3134-4A4B-853D-7274D66E77C0}" srcOrd="0" destOrd="0" presId="urn:microsoft.com/office/officeart/2008/layout/NameandTitleOrganizationalChart"/>
    <dgm:cxn modelId="{5FDCE740-3AEF-AF43-A8B2-2EEBC6EA96AC}" type="presParOf" srcId="{0954C922-3134-4A4B-853D-7274D66E77C0}" destId="{44A7E54E-27C7-3748-B4F5-4575AF057C23}" srcOrd="0" destOrd="0" presId="urn:microsoft.com/office/officeart/2008/layout/NameandTitleOrganizationalChart"/>
    <dgm:cxn modelId="{A4806BF6-BE69-C649-BC0B-E3C58B7B948E}" type="presParOf" srcId="{0954C922-3134-4A4B-853D-7274D66E77C0}" destId="{19E58D3A-30EB-D749-9167-B9C0D4238F9B}" srcOrd="1" destOrd="0" presId="urn:microsoft.com/office/officeart/2008/layout/NameandTitleOrganizationalChart"/>
    <dgm:cxn modelId="{AEE16001-8638-0B40-AF28-CA32F9CFB1CE}" type="presParOf" srcId="{0954C922-3134-4A4B-853D-7274D66E77C0}" destId="{9A9CC6D3-06D9-C543-8560-54E8986D6107}" srcOrd="2" destOrd="0" presId="urn:microsoft.com/office/officeart/2008/layout/NameandTitleOrganizationalChart"/>
    <dgm:cxn modelId="{09117757-0A19-DE40-95C2-12D5F40AA0E0}" type="presParOf" srcId="{582325D3-9128-114A-B3AB-D2FDD1B21632}" destId="{3B564FD1-C320-F94F-B571-79783CB6D272}" srcOrd="1" destOrd="0" presId="urn:microsoft.com/office/officeart/2008/layout/NameandTitleOrganizationalChart"/>
    <dgm:cxn modelId="{B907970F-05C7-624B-BC12-FD262715CC13}" type="presParOf" srcId="{582325D3-9128-114A-B3AB-D2FDD1B21632}" destId="{76048019-9E17-3945-A13C-9E4A85E11E75}" srcOrd="2" destOrd="0" presId="urn:microsoft.com/office/officeart/2008/layout/NameandTitleOrganizationalChart"/>
    <dgm:cxn modelId="{75777D9A-3A52-D045-9F35-FAF250B382EB}" type="presParOf" srcId="{E9C4C85C-F6EA-8241-9DEB-133140EAB893}" destId="{53C83421-161F-9345-8956-20BF45392BF5}" srcOrd="2" destOrd="0" presId="urn:microsoft.com/office/officeart/2008/layout/NameandTitleOrganizationalChart"/>
    <dgm:cxn modelId="{5EC02511-7423-A546-B41F-335857307A23}" type="presParOf" srcId="{5A640774-4BC7-C343-81FD-7A2EA7499A3C}" destId="{2D80A376-F996-9141-8F59-B27C79472F3E}" srcOrd="2" destOrd="0" presId="urn:microsoft.com/office/officeart/2008/layout/NameandTitleOrganizationalChart"/>
    <dgm:cxn modelId="{5EE76587-102E-CA43-9494-DFEC39765A15}" type="presParOf" srcId="{5A640774-4BC7-C343-81FD-7A2EA7499A3C}" destId="{ABBE13E5-F061-9E42-BBAD-38FCE46D1659}" srcOrd="3" destOrd="0" presId="urn:microsoft.com/office/officeart/2008/layout/NameandTitleOrganizationalChart"/>
    <dgm:cxn modelId="{1172D930-E839-F343-94FC-94A1DF9A8A41}" type="presParOf" srcId="{ABBE13E5-F061-9E42-BBAD-38FCE46D1659}" destId="{6898EC7A-9AFB-2048-B1DF-C34176A1BA8A}" srcOrd="0" destOrd="0" presId="urn:microsoft.com/office/officeart/2008/layout/NameandTitleOrganizationalChart"/>
    <dgm:cxn modelId="{571D0153-26C1-B547-88CD-26616BAF78CB}" type="presParOf" srcId="{6898EC7A-9AFB-2048-B1DF-C34176A1BA8A}" destId="{DA03C949-0BAE-A040-AEFB-444BC4000F73}" srcOrd="0" destOrd="0" presId="urn:microsoft.com/office/officeart/2008/layout/NameandTitleOrganizationalChart"/>
    <dgm:cxn modelId="{B1AF2785-2268-8F44-BB90-A43094C6C77A}" type="presParOf" srcId="{6898EC7A-9AFB-2048-B1DF-C34176A1BA8A}" destId="{2E10C698-F034-7642-9839-4C35F4148496}" srcOrd="1" destOrd="0" presId="urn:microsoft.com/office/officeart/2008/layout/NameandTitleOrganizationalChart"/>
    <dgm:cxn modelId="{A69ED861-990A-8143-9A11-A965C94E2F4E}" type="presParOf" srcId="{6898EC7A-9AFB-2048-B1DF-C34176A1BA8A}" destId="{C4B8EF8E-616E-7E49-80D0-D3A8A8A3CD86}" srcOrd="2" destOrd="0" presId="urn:microsoft.com/office/officeart/2008/layout/NameandTitleOrganizationalChart"/>
    <dgm:cxn modelId="{E9CF71D6-8103-2342-89DF-31B81938E467}" type="presParOf" srcId="{ABBE13E5-F061-9E42-BBAD-38FCE46D1659}" destId="{F24FB2FC-A07D-924F-BB6A-506A33FF10D0}" srcOrd="1" destOrd="0" presId="urn:microsoft.com/office/officeart/2008/layout/NameandTitleOrganizationalChart"/>
    <dgm:cxn modelId="{59A62E88-501A-E044-BBD6-E3DE752B0B54}" type="presParOf" srcId="{F24FB2FC-A07D-924F-BB6A-506A33FF10D0}" destId="{6277921C-E63C-B64E-9AEF-024101CABD9F}" srcOrd="0" destOrd="0" presId="urn:microsoft.com/office/officeart/2008/layout/NameandTitleOrganizationalChart"/>
    <dgm:cxn modelId="{5BEB5FAE-42E7-EF40-A0D3-F04E01EB1AEC}" type="presParOf" srcId="{F24FB2FC-A07D-924F-BB6A-506A33FF10D0}" destId="{10A84B50-FCA0-3A4A-A69F-508C96FE4710}" srcOrd="1" destOrd="0" presId="urn:microsoft.com/office/officeart/2008/layout/NameandTitleOrganizationalChart"/>
    <dgm:cxn modelId="{4755C06E-19D4-2042-86D3-8338DD16CAB9}" type="presParOf" srcId="{10A84B50-FCA0-3A4A-A69F-508C96FE4710}" destId="{A727DED7-AE2D-C844-A389-89779B7278D1}" srcOrd="0" destOrd="0" presId="urn:microsoft.com/office/officeart/2008/layout/NameandTitleOrganizationalChart"/>
    <dgm:cxn modelId="{EBB16339-511A-3748-B926-E58381368407}" type="presParOf" srcId="{A727DED7-AE2D-C844-A389-89779B7278D1}" destId="{30FB514F-3F2F-8C46-89D1-8612D71F9573}" srcOrd="0" destOrd="0" presId="urn:microsoft.com/office/officeart/2008/layout/NameandTitleOrganizationalChart"/>
    <dgm:cxn modelId="{3BD984C4-0C5E-1242-9E4C-881BB7D2A744}" type="presParOf" srcId="{A727DED7-AE2D-C844-A389-89779B7278D1}" destId="{AE24CCB0-F51F-B840-8C2D-0C0F0AF63280}" srcOrd="1" destOrd="0" presId="urn:microsoft.com/office/officeart/2008/layout/NameandTitleOrganizationalChart"/>
    <dgm:cxn modelId="{DE8A0D6C-6A6B-4648-AB8F-0CABE2178FC7}" type="presParOf" srcId="{A727DED7-AE2D-C844-A389-89779B7278D1}" destId="{B4F7F107-4405-0945-B640-D5E356E6CC29}" srcOrd="2" destOrd="0" presId="urn:microsoft.com/office/officeart/2008/layout/NameandTitleOrganizationalChart"/>
    <dgm:cxn modelId="{919901C0-A232-814A-BBDA-8266FDE59D48}" type="presParOf" srcId="{10A84B50-FCA0-3A4A-A69F-508C96FE4710}" destId="{E0A64D39-23FE-B14B-A8A1-1480B0AD4616}" srcOrd="1" destOrd="0" presId="urn:microsoft.com/office/officeart/2008/layout/NameandTitleOrganizationalChart"/>
    <dgm:cxn modelId="{9C3C6055-F450-F64D-9A13-BEF8E9FE8BFE}" type="presParOf" srcId="{10A84B50-FCA0-3A4A-A69F-508C96FE4710}" destId="{EE5A4F0F-19E2-174F-AF39-6A249D1522EB}" srcOrd="2" destOrd="0" presId="urn:microsoft.com/office/officeart/2008/layout/NameandTitleOrganizationalChart"/>
    <dgm:cxn modelId="{2C1F59D3-98BD-7C44-BB57-C3867BA8402B}" type="presParOf" srcId="{F24FB2FC-A07D-924F-BB6A-506A33FF10D0}" destId="{028EF689-3BA4-B244-BFFA-E4217CC74A22}" srcOrd="2" destOrd="0" presId="urn:microsoft.com/office/officeart/2008/layout/NameandTitleOrganizationalChart"/>
    <dgm:cxn modelId="{B0D0E9DA-81E4-D64E-86DB-B4A61DE2374D}" type="presParOf" srcId="{F24FB2FC-A07D-924F-BB6A-506A33FF10D0}" destId="{FFDAAC52-48B1-334A-B3A1-3790E583921D}" srcOrd="3" destOrd="0" presId="urn:microsoft.com/office/officeart/2008/layout/NameandTitleOrganizationalChart"/>
    <dgm:cxn modelId="{19D5676E-DF2D-5E40-8963-86E881FAED19}" type="presParOf" srcId="{FFDAAC52-48B1-334A-B3A1-3790E583921D}" destId="{CEBCFBA5-F621-4D4F-9D3F-05178EA244B2}" srcOrd="0" destOrd="0" presId="urn:microsoft.com/office/officeart/2008/layout/NameandTitleOrganizationalChart"/>
    <dgm:cxn modelId="{D1274060-DB79-CA46-82A6-B1F31FBF409C}" type="presParOf" srcId="{CEBCFBA5-F621-4D4F-9D3F-05178EA244B2}" destId="{C35BE1BF-5C4F-0F45-86F1-D52CFA54EC36}" srcOrd="0" destOrd="0" presId="urn:microsoft.com/office/officeart/2008/layout/NameandTitleOrganizationalChart"/>
    <dgm:cxn modelId="{F645CE9B-C4BE-F541-AEC6-AB23308120F3}" type="presParOf" srcId="{CEBCFBA5-F621-4D4F-9D3F-05178EA244B2}" destId="{A00F9A15-D620-1E4B-9942-A4ECE791EDCF}" srcOrd="1" destOrd="0" presId="urn:microsoft.com/office/officeart/2008/layout/NameandTitleOrganizationalChart"/>
    <dgm:cxn modelId="{8765E606-ADA9-E746-9268-C16B2F48E6EE}" type="presParOf" srcId="{CEBCFBA5-F621-4D4F-9D3F-05178EA244B2}" destId="{51E62FEB-C2CB-ED4F-8364-239CCD4664E4}" srcOrd="2" destOrd="0" presId="urn:microsoft.com/office/officeart/2008/layout/NameandTitleOrganizationalChart"/>
    <dgm:cxn modelId="{10E7494C-C432-7643-A1E5-D2BB1941A657}" type="presParOf" srcId="{FFDAAC52-48B1-334A-B3A1-3790E583921D}" destId="{69AB1890-631E-3E41-98BB-1553321F1E97}" srcOrd="1" destOrd="0" presId="urn:microsoft.com/office/officeart/2008/layout/NameandTitleOrganizationalChart"/>
    <dgm:cxn modelId="{B224A16B-A099-5643-8E9C-AA5F268DC3AC}" type="presParOf" srcId="{FFDAAC52-48B1-334A-B3A1-3790E583921D}" destId="{B468BC61-12E4-0641-9513-F2E569229133}" srcOrd="2" destOrd="0" presId="urn:microsoft.com/office/officeart/2008/layout/NameandTitleOrganizationalChart"/>
    <dgm:cxn modelId="{6DEB8AAB-8719-FB4C-B6C3-AA41C39FE346}" type="presParOf" srcId="{ABBE13E5-F061-9E42-BBAD-38FCE46D1659}" destId="{56034596-6F63-D94A-898B-CF93A9C1CBEA}" srcOrd="2" destOrd="0" presId="urn:microsoft.com/office/officeart/2008/layout/NameandTitleOrganizationalChart"/>
    <dgm:cxn modelId="{7BDEB397-FFAA-1C40-9766-BDB5B1C8CCC3}" type="presParOf" srcId="{248C588C-6EB7-FC44-98F6-C7AA1E1F22A8}" destId="{6DAB2BF6-E91F-1B45-99D3-E3839D586141}" srcOrd="2" destOrd="0" presId="urn:microsoft.com/office/officeart/2008/layout/NameandTitleOrganizationalChart"/>
    <dgm:cxn modelId="{A2158C84-F9D8-C146-A92B-0B3070F1F432}" type="presParOf" srcId="{08B8AC32-0A01-0743-BB48-6B5CF460A333}" destId="{F5D4F969-FC08-2A4A-9783-73B57776A065}" srcOrd="2" destOrd="0" presId="urn:microsoft.com/office/officeart/2008/layout/NameandTitleOrganizationalChart"/>
    <dgm:cxn modelId="{B6C08752-7840-084B-B294-A9D6A1EF6997}" type="presParOf" srcId="{F5D4F969-FC08-2A4A-9783-73B57776A065}" destId="{D902B782-DC61-7840-821C-1333F7B1BF73}" srcOrd="0" destOrd="0" presId="urn:microsoft.com/office/officeart/2008/layout/NameandTitleOrganizationalChart"/>
    <dgm:cxn modelId="{72E4B959-8F8E-6140-B479-04CFBFB8AE38}" type="presParOf" srcId="{D902B782-DC61-7840-821C-1333F7B1BF73}" destId="{0648A5D7-B4EA-8242-BB0F-1D9E3D309DC9}" srcOrd="0" destOrd="0" presId="urn:microsoft.com/office/officeart/2008/layout/NameandTitleOrganizationalChart"/>
    <dgm:cxn modelId="{2713211C-2961-2840-B12D-C501E0800BE1}" type="presParOf" srcId="{D902B782-DC61-7840-821C-1333F7B1BF73}" destId="{6D088523-EE5D-2049-A1AE-F95FAB36F47D}" srcOrd="1" destOrd="0" presId="urn:microsoft.com/office/officeart/2008/layout/NameandTitleOrganizationalChart"/>
    <dgm:cxn modelId="{9DA813AB-AC6F-0C4C-AEAC-71556330B143}" type="presParOf" srcId="{D902B782-DC61-7840-821C-1333F7B1BF73}" destId="{CAB23BBE-A350-5044-8DE9-60D6B5718BC2}" srcOrd="2" destOrd="0" presId="urn:microsoft.com/office/officeart/2008/layout/NameandTitleOrganizationalChart"/>
    <dgm:cxn modelId="{63E01173-D244-824B-B509-E530BA73D8BE}" type="presParOf" srcId="{F5D4F969-FC08-2A4A-9783-73B57776A065}" destId="{5E6FAD21-763A-D549-B2E4-B52992281005}" srcOrd="1" destOrd="0" presId="urn:microsoft.com/office/officeart/2008/layout/NameandTitleOrganizationalChart"/>
    <dgm:cxn modelId="{98C5B1B6-4B49-EE4C-90F1-A4CAD3235575}" type="presParOf" srcId="{F5D4F969-FC08-2A4A-9783-73B57776A065}" destId="{31C0F051-570C-6945-B276-F2851C087F52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08298-455C-BE42-B0EF-A38110D1E121}">
      <dsp:nvSpPr>
        <dsp:cNvPr id="0" name=""/>
        <dsp:cNvSpPr/>
      </dsp:nvSpPr>
      <dsp:spPr>
        <a:xfrm>
          <a:off x="124341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TUA’ANA</a:t>
          </a:r>
        </a:p>
      </dsp:txBody>
      <dsp:txXfrm>
        <a:off x="1490888" y="247469"/>
        <a:ext cx="1194887" cy="1194887"/>
      </dsp:txXfrm>
    </dsp:sp>
    <dsp:sp modelId="{547AA929-BEC4-5341-A95B-63322EF26F6E}">
      <dsp:nvSpPr>
        <dsp:cNvPr id="0" name=""/>
        <dsp:cNvSpPr/>
      </dsp:nvSpPr>
      <dsp:spPr>
        <a:xfrm>
          <a:off x="2933244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VAU</a:t>
          </a:r>
        </a:p>
      </dsp:txBody>
      <dsp:txXfrm>
        <a:off x="3180713" y="247469"/>
        <a:ext cx="1194887" cy="1194887"/>
      </dsp:txXfrm>
    </dsp:sp>
    <dsp:sp modelId="{25058D46-DC6E-7B41-BA9B-DD5C2060ACA8}">
      <dsp:nvSpPr>
        <dsp:cNvPr id="0" name=""/>
        <dsp:cNvSpPr/>
      </dsp:nvSpPr>
      <dsp:spPr>
        <a:xfrm>
          <a:off x="462306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TEINA</a:t>
          </a:r>
        </a:p>
      </dsp:txBody>
      <dsp:txXfrm>
        <a:off x="4870538" y="247469"/>
        <a:ext cx="1194887" cy="1194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08298-455C-BE42-B0EF-A38110D1E121}">
      <dsp:nvSpPr>
        <dsp:cNvPr id="0" name=""/>
        <dsp:cNvSpPr/>
      </dsp:nvSpPr>
      <dsp:spPr>
        <a:xfrm>
          <a:off x="124341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TUAHINE</a:t>
          </a:r>
        </a:p>
      </dsp:txBody>
      <dsp:txXfrm>
        <a:off x="1490888" y="247469"/>
        <a:ext cx="1194887" cy="1194887"/>
      </dsp:txXfrm>
    </dsp:sp>
    <dsp:sp modelId="{547AA929-BEC4-5341-A95B-63322EF26F6E}">
      <dsp:nvSpPr>
        <dsp:cNvPr id="0" name=""/>
        <dsp:cNvSpPr/>
      </dsp:nvSpPr>
      <dsp:spPr>
        <a:xfrm>
          <a:off x="2933244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VAU (</a:t>
          </a:r>
          <a:r>
            <a:rPr lang="fr-FR" sz="3200" kern="1200" dirty="0" err="1"/>
            <a:t>tāne</a:t>
          </a:r>
          <a:r>
            <a:rPr lang="fr-FR" sz="3200" kern="1200" dirty="0"/>
            <a:t>)</a:t>
          </a:r>
        </a:p>
      </dsp:txBody>
      <dsp:txXfrm>
        <a:off x="3180713" y="247469"/>
        <a:ext cx="1194887" cy="1194887"/>
      </dsp:txXfrm>
    </dsp:sp>
    <dsp:sp modelId="{25058D46-DC6E-7B41-BA9B-DD5C2060ACA8}">
      <dsp:nvSpPr>
        <dsp:cNvPr id="0" name=""/>
        <dsp:cNvSpPr/>
      </dsp:nvSpPr>
      <dsp:spPr>
        <a:xfrm>
          <a:off x="462306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TUAHINE</a:t>
          </a:r>
        </a:p>
      </dsp:txBody>
      <dsp:txXfrm>
        <a:off x="4870538" y="247469"/>
        <a:ext cx="1194887" cy="1194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08298-455C-BE42-B0EF-A38110D1E121}">
      <dsp:nvSpPr>
        <dsp:cNvPr id="0" name=""/>
        <dsp:cNvSpPr/>
      </dsp:nvSpPr>
      <dsp:spPr>
        <a:xfrm>
          <a:off x="124341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TUA’ANE</a:t>
          </a:r>
        </a:p>
      </dsp:txBody>
      <dsp:txXfrm>
        <a:off x="1490888" y="247469"/>
        <a:ext cx="1194887" cy="1194887"/>
      </dsp:txXfrm>
    </dsp:sp>
    <dsp:sp modelId="{547AA929-BEC4-5341-A95B-63322EF26F6E}">
      <dsp:nvSpPr>
        <dsp:cNvPr id="0" name=""/>
        <dsp:cNvSpPr/>
      </dsp:nvSpPr>
      <dsp:spPr>
        <a:xfrm>
          <a:off x="2933244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VAU (</a:t>
          </a:r>
          <a:r>
            <a:rPr lang="fr-FR" sz="2400" kern="1200" dirty="0" err="1"/>
            <a:t>vahine</a:t>
          </a:r>
          <a:r>
            <a:rPr lang="fr-FR" sz="2400" kern="1200" dirty="0"/>
            <a:t>)</a:t>
          </a:r>
        </a:p>
      </dsp:txBody>
      <dsp:txXfrm>
        <a:off x="3180713" y="247469"/>
        <a:ext cx="1194887" cy="1194887"/>
      </dsp:txXfrm>
    </dsp:sp>
    <dsp:sp modelId="{25058D46-DC6E-7B41-BA9B-DD5C2060ACA8}">
      <dsp:nvSpPr>
        <dsp:cNvPr id="0" name=""/>
        <dsp:cNvSpPr/>
      </dsp:nvSpPr>
      <dsp:spPr>
        <a:xfrm>
          <a:off x="4623069" y="0"/>
          <a:ext cx="1689825" cy="16898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TUA’ANE</a:t>
          </a:r>
        </a:p>
      </dsp:txBody>
      <dsp:txXfrm>
        <a:off x="4870538" y="247469"/>
        <a:ext cx="1194887" cy="11948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EF689-3BA4-B244-BFFA-E4217CC74A22}">
      <dsp:nvSpPr>
        <dsp:cNvPr id="0" name=""/>
        <dsp:cNvSpPr/>
      </dsp:nvSpPr>
      <dsp:spPr>
        <a:xfrm>
          <a:off x="5570898" y="1840237"/>
          <a:ext cx="924184" cy="41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99"/>
              </a:lnTo>
              <a:lnTo>
                <a:pt x="924184" y="245699"/>
              </a:lnTo>
              <a:lnTo>
                <a:pt x="924184" y="4121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7921C-E63C-B64E-9AEF-024101CABD9F}">
      <dsp:nvSpPr>
        <dsp:cNvPr id="0" name=""/>
        <dsp:cNvSpPr/>
      </dsp:nvSpPr>
      <dsp:spPr>
        <a:xfrm>
          <a:off x="4646713" y="1840237"/>
          <a:ext cx="924184" cy="412140"/>
        </a:xfrm>
        <a:custGeom>
          <a:avLst/>
          <a:gdLst/>
          <a:ahLst/>
          <a:cxnLst/>
          <a:rect l="0" t="0" r="0" b="0"/>
          <a:pathLst>
            <a:path>
              <a:moveTo>
                <a:pt x="924184" y="0"/>
              </a:moveTo>
              <a:lnTo>
                <a:pt x="924184" y="245699"/>
              </a:lnTo>
              <a:lnTo>
                <a:pt x="0" y="245699"/>
              </a:lnTo>
              <a:lnTo>
                <a:pt x="0" y="4121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0A376-F996-9141-8F59-B27C79472F3E}">
      <dsp:nvSpPr>
        <dsp:cNvPr id="0" name=""/>
        <dsp:cNvSpPr/>
      </dsp:nvSpPr>
      <dsp:spPr>
        <a:xfrm>
          <a:off x="3722528" y="714776"/>
          <a:ext cx="1848369" cy="41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99"/>
              </a:lnTo>
              <a:lnTo>
                <a:pt x="1848369" y="245699"/>
              </a:lnTo>
              <a:lnTo>
                <a:pt x="1848369" y="412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A7F80-1E59-F448-8633-AACB1A662FCE}">
      <dsp:nvSpPr>
        <dsp:cNvPr id="0" name=""/>
        <dsp:cNvSpPr/>
      </dsp:nvSpPr>
      <dsp:spPr>
        <a:xfrm>
          <a:off x="1874159" y="1840237"/>
          <a:ext cx="924184" cy="41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99"/>
              </a:lnTo>
              <a:lnTo>
                <a:pt x="924184" y="245699"/>
              </a:lnTo>
              <a:lnTo>
                <a:pt x="924184" y="4121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6B704-34A1-4841-8B3F-E88BA1CF131C}">
      <dsp:nvSpPr>
        <dsp:cNvPr id="0" name=""/>
        <dsp:cNvSpPr/>
      </dsp:nvSpPr>
      <dsp:spPr>
        <a:xfrm>
          <a:off x="949974" y="1840237"/>
          <a:ext cx="924184" cy="412140"/>
        </a:xfrm>
        <a:custGeom>
          <a:avLst/>
          <a:gdLst/>
          <a:ahLst/>
          <a:cxnLst/>
          <a:rect l="0" t="0" r="0" b="0"/>
          <a:pathLst>
            <a:path>
              <a:moveTo>
                <a:pt x="924184" y="0"/>
              </a:moveTo>
              <a:lnTo>
                <a:pt x="924184" y="245699"/>
              </a:lnTo>
              <a:lnTo>
                <a:pt x="0" y="245699"/>
              </a:lnTo>
              <a:lnTo>
                <a:pt x="0" y="4121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C37A0-31FF-4941-91EE-68DB75085936}">
      <dsp:nvSpPr>
        <dsp:cNvPr id="0" name=""/>
        <dsp:cNvSpPr/>
      </dsp:nvSpPr>
      <dsp:spPr>
        <a:xfrm>
          <a:off x="1874159" y="714776"/>
          <a:ext cx="1848369" cy="412140"/>
        </a:xfrm>
        <a:custGeom>
          <a:avLst/>
          <a:gdLst/>
          <a:ahLst/>
          <a:cxnLst/>
          <a:rect l="0" t="0" r="0" b="0"/>
          <a:pathLst>
            <a:path>
              <a:moveTo>
                <a:pt x="1848369" y="0"/>
              </a:moveTo>
              <a:lnTo>
                <a:pt x="1848369" y="245699"/>
              </a:lnTo>
              <a:lnTo>
                <a:pt x="0" y="245699"/>
              </a:lnTo>
              <a:lnTo>
                <a:pt x="0" y="412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001E9-E710-A544-B25A-1A57CB8344B0}">
      <dsp:nvSpPr>
        <dsp:cNvPr id="0" name=""/>
        <dsp:cNvSpPr/>
      </dsp:nvSpPr>
      <dsp:spPr>
        <a:xfrm>
          <a:off x="1185301" y="1456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Tuahine</a:t>
          </a:r>
          <a:endParaRPr lang="fr-FR" sz="2100" kern="1200" dirty="0"/>
        </a:p>
      </dsp:txBody>
      <dsp:txXfrm>
        <a:off x="1185301" y="1456"/>
        <a:ext cx="1377715" cy="713320"/>
      </dsp:txXfrm>
    </dsp:sp>
    <dsp:sp modelId="{8955E30A-086A-E945-91EF-692E8F22966C}">
      <dsp:nvSpPr>
        <dsp:cNvPr id="0" name=""/>
        <dsp:cNvSpPr/>
      </dsp:nvSpPr>
      <dsp:spPr>
        <a:xfrm>
          <a:off x="1460844" y="556261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Pua</a:t>
          </a:r>
        </a:p>
      </dsp:txBody>
      <dsp:txXfrm>
        <a:off x="1460844" y="556261"/>
        <a:ext cx="1239943" cy="237773"/>
      </dsp:txXfrm>
    </dsp:sp>
    <dsp:sp modelId="{EE172AD6-5450-8C44-B0D3-9165D6E3E5AD}">
      <dsp:nvSpPr>
        <dsp:cNvPr id="0" name=""/>
        <dsp:cNvSpPr/>
      </dsp:nvSpPr>
      <dsp:spPr>
        <a:xfrm>
          <a:off x="3033670" y="1456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Ego*</a:t>
          </a:r>
        </a:p>
      </dsp:txBody>
      <dsp:txXfrm>
        <a:off x="3033670" y="1456"/>
        <a:ext cx="1377715" cy="713320"/>
      </dsp:txXfrm>
    </dsp:sp>
    <dsp:sp modelId="{83995E03-71AB-434A-9D6C-929003DF00CF}">
      <dsp:nvSpPr>
        <dsp:cNvPr id="0" name=""/>
        <dsp:cNvSpPr/>
      </dsp:nvSpPr>
      <dsp:spPr>
        <a:xfrm>
          <a:off x="3309214" y="556261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VAU</a:t>
          </a:r>
        </a:p>
      </dsp:txBody>
      <dsp:txXfrm>
        <a:off x="3309214" y="556261"/>
        <a:ext cx="1239943" cy="237773"/>
      </dsp:txXfrm>
    </dsp:sp>
    <dsp:sp modelId="{CACDD2FA-B32E-604A-A05E-01EDDA9B667F}">
      <dsp:nvSpPr>
        <dsp:cNvPr id="0" name=""/>
        <dsp:cNvSpPr/>
      </dsp:nvSpPr>
      <dsp:spPr>
        <a:xfrm>
          <a:off x="1185301" y="112691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Māmā</a:t>
          </a:r>
          <a:endParaRPr lang="fr-FR" sz="2100" kern="1200" dirty="0"/>
        </a:p>
      </dsp:txBody>
      <dsp:txXfrm>
        <a:off x="1185301" y="1126917"/>
        <a:ext cx="1377715" cy="713320"/>
      </dsp:txXfrm>
    </dsp:sp>
    <dsp:sp modelId="{1BB5AB25-2C90-FF4F-91CF-7C084F8C4B40}">
      <dsp:nvSpPr>
        <dsp:cNvPr id="0" name=""/>
        <dsp:cNvSpPr/>
      </dsp:nvSpPr>
      <dsp:spPr>
        <a:xfrm>
          <a:off x="1460844" y="1681721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Moea</a:t>
          </a:r>
          <a:endParaRPr lang="fr-FR" sz="1500" kern="1200" dirty="0"/>
        </a:p>
      </dsp:txBody>
      <dsp:txXfrm>
        <a:off x="1460844" y="1681721"/>
        <a:ext cx="1239943" cy="237773"/>
      </dsp:txXfrm>
    </dsp:sp>
    <dsp:sp modelId="{8CA3F4F8-70F5-9241-B319-31B41FB64007}">
      <dsp:nvSpPr>
        <dsp:cNvPr id="0" name=""/>
        <dsp:cNvSpPr/>
      </dsp:nvSpPr>
      <dsp:spPr>
        <a:xfrm>
          <a:off x="261116" y="225237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Māmā</a:t>
          </a:r>
          <a:r>
            <a:rPr lang="fr-FR" sz="2100" kern="1200" dirty="0"/>
            <a:t> </a:t>
          </a:r>
          <a:r>
            <a:rPr lang="fr-FR" sz="2100" kern="1200" dirty="0" err="1"/>
            <a:t>rū'au</a:t>
          </a:r>
          <a:endParaRPr lang="fr-FR" sz="2100" kern="1200" dirty="0"/>
        </a:p>
      </dsp:txBody>
      <dsp:txXfrm>
        <a:off x="261116" y="2252377"/>
        <a:ext cx="1377715" cy="713320"/>
      </dsp:txXfrm>
    </dsp:sp>
    <dsp:sp modelId="{4C766C4B-547F-ED49-A7F7-C16F7A23A1F9}">
      <dsp:nvSpPr>
        <dsp:cNvPr id="0" name=""/>
        <dsp:cNvSpPr/>
      </dsp:nvSpPr>
      <dsp:spPr>
        <a:xfrm>
          <a:off x="536659" y="2807182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Uratua</a:t>
          </a:r>
          <a:endParaRPr lang="fr-FR" sz="1500" kern="1200" dirty="0"/>
        </a:p>
      </dsp:txBody>
      <dsp:txXfrm>
        <a:off x="536659" y="2807182"/>
        <a:ext cx="1239943" cy="237773"/>
      </dsp:txXfrm>
    </dsp:sp>
    <dsp:sp modelId="{44A7E54E-27C7-3748-B4F5-4575AF057C23}">
      <dsp:nvSpPr>
        <dsp:cNvPr id="0" name=""/>
        <dsp:cNvSpPr/>
      </dsp:nvSpPr>
      <dsp:spPr>
        <a:xfrm>
          <a:off x="2109486" y="225237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Pāpā</a:t>
          </a:r>
          <a:r>
            <a:rPr lang="fr-FR" sz="2100" kern="1200" dirty="0"/>
            <a:t> </a:t>
          </a:r>
          <a:r>
            <a:rPr lang="fr-FR" sz="2100" kern="1200" dirty="0" err="1"/>
            <a:t>rū'au</a:t>
          </a:r>
          <a:endParaRPr lang="fr-FR" sz="2100" kern="1200" dirty="0"/>
        </a:p>
      </dsp:txBody>
      <dsp:txXfrm>
        <a:off x="2109486" y="2252377"/>
        <a:ext cx="1377715" cy="713320"/>
      </dsp:txXfrm>
    </dsp:sp>
    <dsp:sp modelId="{19E58D3A-30EB-D749-9167-B9C0D4238F9B}">
      <dsp:nvSpPr>
        <dsp:cNvPr id="0" name=""/>
        <dsp:cNvSpPr/>
      </dsp:nvSpPr>
      <dsp:spPr>
        <a:xfrm>
          <a:off x="2385029" y="2807182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Jean</a:t>
          </a:r>
        </a:p>
      </dsp:txBody>
      <dsp:txXfrm>
        <a:off x="2385029" y="2807182"/>
        <a:ext cx="1239943" cy="237773"/>
      </dsp:txXfrm>
    </dsp:sp>
    <dsp:sp modelId="{DA03C949-0BAE-A040-AEFB-444BC4000F73}">
      <dsp:nvSpPr>
        <dsp:cNvPr id="0" name=""/>
        <dsp:cNvSpPr/>
      </dsp:nvSpPr>
      <dsp:spPr>
        <a:xfrm>
          <a:off x="4882040" y="112691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Pāpā</a:t>
          </a:r>
          <a:endParaRPr lang="fr-FR" sz="2100" kern="1200" dirty="0"/>
        </a:p>
      </dsp:txBody>
      <dsp:txXfrm>
        <a:off x="4882040" y="1126917"/>
        <a:ext cx="1377715" cy="713320"/>
      </dsp:txXfrm>
    </dsp:sp>
    <dsp:sp modelId="{2E10C698-F034-7642-9839-4C35F4148496}">
      <dsp:nvSpPr>
        <dsp:cNvPr id="0" name=""/>
        <dsp:cNvSpPr/>
      </dsp:nvSpPr>
      <dsp:spPr>
        <a:xfrm>
          <a:off x="5157583" y="1681721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Teamo</a:t>
          </a:r>
          <a:endParaRPr lang="fr-FR" sz="1500" kern="1200" dirty="0"/>
        </a:p>
      </dsp:txBody>
      <dsp:txXfrm>
        <a:off x="5157583" y="1681721"/>
        <a:ext cx="1239943" cy="237773"/>
      </dsp:txXfrm>
    </dsp:sp>
    <dsp:sp modelId="{30FB514F-3F2F-8C46-89D1-8612D71F9573}">
      <dsp:nvSpPr>
        <dsp:cNvPr id="0" name=""/>
        <dsp:cNvSpPr/>
      </dsp:nvSpPr>
      <dsp:spPr>
        <a:xfrm>
          <a:off x="3957855" y="225237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Māmā</a:t>
          </a:r>
          <a:r>
            <a:rPr lang="fr-FR" sz="2100" kern="1200" dirty="0"/>
            <a:t> </a:t>
          </a:r>
          <a:r>
            <a:rPr lang="fr-FR" sz="2100" kern="1200" dirty="0" err="1"/>
            <a:t>rū'au</a:t>
          </a:r>
          <a:endParaRPr lang="fr-FR" sz="2100" kern="1200" dirty="0"/>
        </a:p>
      </dsp:txBody>
      <dsp:txXfrm>
        <a:off x="3957855" y="2252377"/>
        <a:ext cx="1377715" cy="713320"/>
      </dsp:txXfrm>
    </dsp:sp>
    <dsp:sp modelId="{AE24CCB0-F51F-B840-8C2D-0C0F0AF63280}">
      <dsp:nvSpPr>
        <dsp:cNvPr id="0" name=""/>
        <dsp:cNvSpPr/>
      </dsp:nvSpPr>
      <dsp:spPr>
        <a:xfrm>
          <a:off x="4233398" y="2807182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Nicole</a:t>
          </a:r>
        </a:p>
      </dsp:txBody>
      <dsp:txXfrm>
        <a:off x="4233398" y="2807182"/>
        <a:ext cx="1239943" cy="237773"/>
      </dsp:txXfrm>
    </dsp:sp>
    <dsp:sp modelId="{C35BE1BF-5C4F-0F45-86F1-D52CFA54EC36}">
      <dsp:nvSpPr>
        <dsp:cNvPr id="0" name=""/>
        <dsp:cNvSpPr/>
      </dsp:nvSpPr>
      <dsp:spPr>
        <a:xfrm>
          <a:off x="5806225" y="2252377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Pāpā</a:t>
          </a:r>
          <a:r>
            <a:rPr lang="fr-FR" sz="2100" kern="1200" dirty="0"/>
            <a:t> </a:t>
          </a:r>
          <a:r>
            <a:rPr lang="fr-FR" sz="2100" kern="1200" dirty="0" err="1"/>
            <a:t>rū'au</a:t>
          </a:r>
          <a:endParaRPr lang="fr-FR" sz="2100" kern="1200" dirty="0"/>
        </a:p>
      </dsp:txBody>
      <dsp:txXfrm>
        <a:off x="5806225" y="2252377"/>
        <a:ext cx="1377715" cy="713320"/>
      </dsp:txXfrm>
    </dsp:sp>
    <dsp:sp modelId="{A00F9A15-D620-1E4B-9942-A4ECE791EDCF}">
      <dsp:nvSpPr>
        <dsp:cNvPr id="0" name=""/>
        <dsp:cNvSpPr/>
      </dsp:nvSpPr>
      <dsp:spPr>
        <a:xfrm>
          <a:off x="6081768" y="2807182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Tauna</a:t>
          </a:r>
          <a:endParaRPr lang="fr-FR" sz="1500" kern="1200" dirty="0"/>
        </a:p>
      </dsp:txBody>
      <dsp:txXfrm>
        <a:off x="6081768" y="2807182"/>
        <a:ext cx="1239943" cy="237773"/>
      </dsp:txXfrm>
    </dsp:sp>
    <dsp:sp modelId="{0648A5D7-B4EA-8242-BB0F-1D9E3D309DC9}">
      <dsp:nvSpPr>
        <dsp:cNvPr id="0" name=""/>
        <dsp:cNvSpPr/>
      </dsp:nvSpPr>
      <dsp:spPr>
        <a:xfrm>
          <a:off x="4882040" y="1456"/>
          <a:ext cx="1377715" cy="713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0065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Tu'āne</a:t>
          </a:r>
          <a:endParaRPr lang="fr-FR" sz="2100" kern="1200" dirty="0"/>
        </a:p>
      </dsp:txBody>
      <dsp:txXfrm>
        <a:off x="4882040" y="1456"/>
        <a:ext cx="1377715" cy="713320"/>
      </dsp:txXfrm>
    </dsp:sp>
    <dsp:sp modelId="{6D088523-EE5D-2049-A1AE-F95FAB36F47D}">
      <dsp:nvSpPr>
        <dsp:cNvPr id="0" name=""/>
        <dsp:cNvSpPr/>
      </dsp:nvSpPr>
      <dsp:spPr>
        <a:xfrm>
          <a:off x="5157583" y="556261"/>
          <a:ext cx="1239943" cy="237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Teva</a:t>
          </a:r>
          <a:endParaRPr lang="fr-FR" sz="1500" kern="1200" dirty="0"/>
        </a:p>
      </dsp:txBody>
      <dsp:txXfrm>
        <a:off x="5157583" y="556261"/>
        <a:ext cx="1239943" cy="237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EF689-3BA4-B244-BFFA-E4217CC74A22}">
      <dsp:nvSpPr>
        <dsp:cNvPr id="0" name=""/>
        <dsp:cNvSpPr/>
      </dsp:nvSpPr>
      <dsp:spPr>
        <a:xfrm>
          <a:off x="6009483" y="2379946"/>
          <a:ext cx="1032013" cy="460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365"/>
              </a:lnTo>
              <a:lnTo>
                <a:pt x="1032013" y="274365"/>
              </a:lnTo>
              <a:lnTo>
                <a:pt x="1032013" y="460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7921C-E63C-B64E-9AEF-024101CABD9F}">
      <dsp:nvSpPr>
        <dsp:cNvPr id="0" name=""/>
        <dsp:cNvSpPr/>
      </dsp:nvSpPr>
      <dsp:spPr>
        <a:xfrm>
          <a:off x="4977470" y="2379946"/>
          <a:ext cx="1032013" cy="460226"/>
        </a:xfrm>
        <a:custGeom>
          <a:avLst/>
          <a:gdLst/>
          <a:ahLst/>
          <a:cxnLst/>
          <a:rect l="0" t="0" r="0" b="0"/>
          <a:pathLst>
            <a:path>
              <a:moveTo>
                <a:pt x="1032013" y="0"/>
              </a:moveTo>
              <a:lnTo>
                <a:pt x="1032013" y="274365"/>
              </a:lnTo>
              <a:lnTo>
                <a:pt x="0" y="274365"/>
              </a:lnTo>
              <a:lnTo>
                <a:pt x="0" y="460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0A376-F996-9141-8F59-B27C79472F3E}">
      <dsp:nvSpPr>
        <dsp:cNvPr id="0" name=""/>
        <dsp:cNvSpPr/>
      </dsp:nvSpPr>
      <dsp:spPr>
        <a:xfrm>
          <a:off x="3945457" y="1123173"/>
          <a:ext cx="2064026" cy="460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365"/>
              </a:lnTo>
              <a:lnTo>
                <a:pt x="2064026" y="274365"/>
              </a:lnTo>
              <a:lnTo>
                <a:pt x="2064026" y="460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A7F80-1E59-F448-8633-AACB1A662FCE}">
      <dsp:nvSpPr>
        <dsp:cNvPr id="0" name=""/>
        <dsp:cNvSpPr/>
      </dsp:nvSpPr>
      <dsp:spPr>
        <a:xfrm>
          <a:off x="1881430" y="2379946"/>
          <a:ext cx="1032013" cy="460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365"/>
              </a:lnTo>
              <a:lnTo>
                <a:pt x="1032013" y="274365"/>
              </a:lnTo>
              <a:lnTo>
                <a:pt x="1032013" y="460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6B704-34A1-4841-8B3F-E88BA1CF131C}">
      <dsp:nvSpPr>
        <dsp:cNvPr id="0" name=""/>
        <dsp:cNvSpPr/>
      </dsp:nvSpPr>
      <dsp:spPr>
        <a:xfrm>
          <a:off x="849416" y="2379946"/>
          <a:ext cx="1032013" cy="460226"/>
        </a:xfrm>
        <a:custGeom>
          <a:avLst/>
          <a:gdLst/>
          <a:ahLst/>
          <a:cxnLst/>
          <a:rect l="0" t="0" r="0" b="0"/>
          <a:pathLst>
            <a:path>
              <a:moveTo>
                <a:pt x="1032013" y="0"/>
              </a:moveTo>
              <a:lnTo>
                <a:pt x="1032013" y="274365"/>
              </a:lnTo>
              <a:lnTo>
                <a:pt x="0" y="274365"/>
              </a:lnTo>
              <a:lnTo>
                <a:pt x="0" y="460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C37A0-31FF-4941-91EE-68DB75085936}">
      <dsp:nvSpPr>
        <dsp:cNvPr id="0" name=""/>
        <dsp:cNvSpPr/>
      </dsp:nvSpPr>
      <dsp:spPr>
        <a:xfrm>
          <a:off x="1881430" y="1123173"/>
          <a:ext cx="2064026" cy="460226"/>
        </a:xfrm>
        <a:custGeom>
          <a:avLst/>
          <a:gdLst/>
          <a:ahLst/>
          <a:cxnLst/>
          <a:rect l="0" t="0" r="0" b="0"/>
          <a:pathLst>
            <a:path>
              <a:moveTo>
                <a:pt x="2064026" y="0"/>
              </a:moveTo>
              <a:lnTo>
                <a:pt x="2064026" y="274365"/>
              </a:lnTo>
              <a:lnTo>
                <a:pt x="0" y="274365"/>
              </a:lnTo>
              <a:lnTo>
                <a:pt x="0" y="4602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001E9-E710-A544-B25A-1A57CB8344B0}">
      <dsp:nvSpPr>
        <dsp:cNvPr id="0" name=""/>
        <dsp:cNvSpPr/>
      </dsp:nvSpPr>
      <dsp:spPr>
        <a:xfrm>
          <a:off x="1112200" y="326627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Vahine</a:t>
          </a:r>
          <a:endParaRPr lang="fr-FR" sz="2900" kern="1200" dirty="0"/>
        </a:p>
      </dsp:txBody>
      <dsp:txXfrm>
        <a:off x="1112200" y="326627"/>
        <a:ext cx="1538459" cy="796546"/>
      </dsp:txXfrm>
    </dsp:sp>
    <dsp:sp modelId="{8955E30A-086A-E945-91EF-692E8F22966C}">
      <dsp:nvSpPr>
        <dsp:cNvPr id="0" name=""/>
        <dsp:cNvSpPr/>
      </dsp:nvSpPr>
      <dsp:spPr>
        <a:xfrm>
          <a:off x="1419892" y="946163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Vaite</a:t>
          </a:r>
        </a:p>
      </dsp:txBody>
      <dsp:txXfrm>
        <a:off x="1419892" y="946163"/>
        <a:ext cx="1384613" cy="265515"/>
      </dsp:txXfrm>
    </dsp:sp>
    <dsp:sp modelId="{EE172AD6-5450-8C44-B0D3-9165D6E3E5AD}">
      <dsp:nvSpPr>
        <dsp:cNvPr id="0" name=""/>
        <dsp:cNvSpPr/>
      </dsp:nvSpPr>
      <dsp:spPr>
        <a:xfrm>
          <a:off x="3176227" y="326627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Ego*</a:t>
          </a:r>
        </a:p>
      </dsp:txBody>
      <dsp:txXfrm>
        <a:off x="3176227" y="326627"/>
        <a:ext cx="1538459" cy="796546"/>
      </dsp:txXfrm>
    </dsp:sp>
    <dsp:sp modelId="{83995E03-71AB-434A-9D6C-929003DF00CF}">
      <dsp:nvSpPr>
        <dsp:cNvPr id="0" name=""/>
        <dsp:cNvSpPr/>
      </dsp:nvSpPr>
      <dsp:spPr>
        <a:xfrm>
          <a:off x="3483919" y="946163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VAU</a:t>
          </a:r>
        </a:p>
      </dsp:txBody>
      <dsp:txXfrm>
        <a:off x="3483919" y="946163"/>
        <a:ext cx="1384613" cy="265515"/>
      </dsp:txXfrm>
    </dsp:sp>
    <dsp:sp modelId="{CACDD2FA-B32E-604A-A05E-01EDDA9B667F}">
      <dsp:nvSpPr>
        <dsp:cNvPr id="0" name=""/>
        <dsp:cNvSpPr/>
      </dsp:nvSpPr>
      <dsp:spPr>
        <a:xfrm>
          <a:off x="1112200" y="1583400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Tamāhine</a:t>
          </a:r>
          <a:endParaRPr lang="fr-FR" sz="2900" kern="1200" dirty="0"/>
        </a:p>
      </dsp:txBody>
      <dsp:txXfrm>
        <a:off x="1112200" y="1583400"/>
        <a:ext cx="1538459" cy="796546"/>
      </dsp:txXfrm>
    </dsp:sp>
    <dsp:sp modelId="{1BB5AB25-2C90-FF4F-91CF-7C084F8C4B40}">
      <dsp:nvSpPr>
        <dsp:cNvPr id="0" name=""/>
        <dsp:cNvSpPr/>
      </dsp:nvSpPr>
      <dsp:spPr>
        <a:xfrm>
          <a:off x="1419892" y="2202936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Maeva</a:t>
          </a:r>
        </a:p>
      </dsp:txBody>
      <dsp:txXfrm>
        <a:off x="1419892" y="2202936"/>
        <a:ext cx="1384613" cy="265515"/>
      </dsp:txXfrm>
    </dsp:sp>
    <dsp:sp modelId="{8CA3F4F8-70F5-9241-B319-31B41FB64007}">
      <dsp:nvSpPr>
        <dsp:cNvPr id="0" name=""/>
        <dsp:cNvSpPr/>
      </dsp:nvSpPr>
      <dsp:spPr>
        <a:xfrm>
          <a:off x="80186" y="2840173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Mo’otua</a:t>
          </a:r>
          <a:endParaRPr lang="fr-FR" sz="2900" kern="1200" dirty="0"/>
        </a:p>
      </dsp:txBody>
      <dsp:txXfrm>
        <a:off x="80186" y="2840173"/>
        <a:ext cx="1538459" cy="796546"/>
      </dsp:txXfrm>
    </dsp:sp>
    <dsp:sp modelId="{4C766C4B-547F-ED49-A7F7-C16F7A23A1F9}">
      <dsp:nvSpPr>
        <dsp:cNvPr id="0" name=""/>
        <dsp:cNvSpPr/>
      </dsp:nvSpPr>
      <dsp:spPr>
        <a:xfrm>
          <a:off x="387878" y="3459709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Noha</a:t>
          </a:r>
        </a:p>
      </dsp:txBody>
      <dsp:txXfrm>
        <a:off x="387878" y="3459709"/>
        <a:ext cx="1384613" cy="265515"/>
      </dsp:txXfrm>
    </dsp:sp>
    <dsp:sp modelId="{44A7E54E-27C7-3748-B4F5-4575AF057C23}">
      <dsp:nvSpPr>
        <dsp:cNvPr id="0" name=""/>
        <dsp:cNvSpPr/>
      </dsp:nvSpPr>
      <dsp:spPr>
        <a:xfrm>
          <a:off x="2144213" y="2840173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Mo’otua</a:t>
          </a:r>
          <a:endParaRPr lang="fr-FR" sz="2900" kern="1200" dirty="0"/>
        </a:p>
      </dsp:txBody>
      <dsp:txXfrm>
        <a:off x="2144213" y="2840173"/>
        <a:ext cx="1538459" cy="796546"/>
      </dsp:txXfrm>
    </dsp:sp>
    <dsp:sp modelId="{19E58D3A-30EB-D749-9167-B9C0D4238F9B}">
      <dsp:nvSpPr>
        <dsp:cNvPr id="0" name=""/>
        <dsp:cNvSpPr/>
      </dsp:nvSpPr>
      <dsp:spPr>
        <a:xfrm>
          <a:off x="2451905" y="3459709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Terai</a:t>
          </a:r>
        </a:p>
      </dsp:txBody>
      <dsp:txXfrm>
        <a:off x="2451905" y="3459709"/>
        <a:ext cx="1384613" cy="265515"/>
      </dsp:txXfrm>
    </dsp:sp>
    <dsp:sp modelId="{DA03C949-0BAE-A040-AEFB-444BC4000F73}">
      <dsp:nvSpPr>
        <dsp:cNvPr id="0" name=""/>
        <dsp:cNvSpPr/>
      </dsp:nvSpPr>
      <dsp:spPr>
        <a:xfrm>
          <a:off x="5240254" y="1583400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Tamaiti</a:t>
          </a:r>
          <a:endParaRPr lang="fr-FR" sz="2900" kern="1200" dirty="0"/>
        </a:p>
      </dsp:txBody>
      <dsp:txXfrm>
        <a:off x="5240254" y="1583400"/>
        <a:ext cx="1538459" cy="796546"/>
      </dsp:txXfrm>
    </dsp:sp>
    <dsp:sp modelId="{2E10C698-F034-7642-9839-4C35F4148496}">
      <dsp:nvSpPr>
        <dsp:cNvPr id="0" name=""/>
        <dsp:cNvSpPr/>
      </dsp:nvSpPr>
      <dsp:spPr>
        <a:xfrm>
          <a:off x="5547946" y="2202936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Teiva</a:t>
          </a:r>
          <a:endParaRPr lang="fr-FR" sz="1700" kern="1200" dirty="0"/>
        </a:p>
      </dsp:txBody>
      <dsp:txXfrm>
        <a:off x="5547946" y="2202936"/>
        <a:ext cx="1384613" cy="265515"/>
      </dsp:txXfrm>
    </dsp:sp>
    <dsp:sp modelId="{30FB514F-3F2F-8C46-89D1-8612D71F9573}">
      <dsp:nvSpPr>
        <dsp:cNvPr id="0" name=""/>
        <dsp:cNvSpPr/>
      </dsp:nvSpPr>
      <dsp:spPr>
        <a:xfrm>
          <a:off x="4208240" y="2840173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Mo’otua</a:t>
          </a:r>
          <a:endParaRPr lang="fr-FR" sz="2900" kern="1200" dirty="0"/>
        </a:p>
      </dsp:txBody>
      <dsp:txXfrm>
        <a:off x="4208240" y="2840173"/>
        <a:ext cx="1538459" cy="796546"/>
      </dsp:txXfrm>
    </dsp:sp>
    <dsp:sp modelId="{AE24CCB0-F51F-B840-8C2D-0C0F0AF63280}">
      <dsp:nvSpPr>
        <dsp:cNvPr id="0" name=""/>
        <dsp:cNvSpPr/>
      </dsp:nvSpPr>
      <dsp:spPr>
        <a:xfrm>
          <a:off x="4515932" y="3459709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Mere</a:t>
          </a:r>
          <a:endParaRPr lang="fr-FR" sz="1700" kern="1200" dirty="0"/>
        </a:p>
      </dsp:txBody>
      <dsp:txXfrm>
        <a:off x="4515932" y="3459709"/>
        <a:ext cx="1384613" cy="265515"/>
      </dsp:txXfrm>
    </dsp:sp>
    <dsp:sp modelId="{C35BE1BF-5C4F-0F45-86F1-D52CFA54EC36}">
      <dsp:nvSpPr>
        <dsp:cNvPr id="0" name=""/>
        <dsp:cNvSpPr/>
      </dsp:nvSpPr>
      <dsp:spPr>
        <a:xfrm>
          <a:off x="6272267" y="2840173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Mo’otua</a:t>
          </a:r>
          <a:endParaRPr lang="fr-FR" sz="2900" kern="1200" dirty="0"/>
        </a:p>
      </dsp:txBody>
      <dsp:txXfrm>
        <a:off x="6272267" y="2840173"/>
        <a:ext cx="1538459" cy="796546"/>
      </dsp:txXfrm>
    </dsp:sp>
    <dsp:sp modelId="{A00F9A15-D620-1E4B-9942-A4ECE791EDCF}">
      <dsp:nvSpPr>
        <dsp:cNvPr id="0" name=""/>
        <dsp:cNvSpPr/>
      </dsp:nvSpPr>
      <dsp:spPr>
        <a:xfrm>
          <a:off x="6579959" y="3459709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Tautu</a:t>
          </a:r>
          <a:endParaRPr lang="fr-FR" sz="1700" kern="1200" dirty="0"/>
        </a:p>
      </dsp:txBody>
      <dsp:txXfrm>
        <a:off x="6579959" y="3459709"/>
        <a:ext cx="1384613" cy="265515"/>
      </dsp:txXfrm>
    </dsp:sp>
    <dsp:sp modelId="{0648A5D7-B4EA-8242-BB0F-1D9E3D309DC9}">
      <dsp:nvSpPr>
        <dsp:cNvPr id="0" name=""/>
        <dsp:cNvSpPr/>
      </dsp:nvSpPr>
      <dsp:spPr>
        <a:xfrm>
          <a:off x="5240254" y="326627"/>
          <a:ext cx="1538459" cy="796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1240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 err="1"/>
            <a:t>Tāne</a:t>
          </a:r>
          <a:endParaRPr lang="fr-FR" sz="2900" kern="1200" dirty="0"/>
        </a:p>
      </dsp:txBody>
      <dsp:txXfrm>
        <a:off x="5240254" y="326627"/>
        <a:ext cx="1538459" cy="796546"/>
      </dsp:txXfrm>
    </dsp:sp>
    <dsp:sp modelId="{6D088523-EE5D-2049-A1AE-F95FAB36F47D}">
      <dsp:nvSpPr>
        <dsp:cNvPr id="0" name=""/>
        <dsp:cNvSpPr/>
      </dsp:nvSpPr>
      <dsp:spPr>
        <a:xfrm>
          <a:off x="5547946" y="946163"/>
          <a:ext cx="1384613" cy="265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Vetea</a:t>
          </a:r>
          <a:endParaRPr lang="fr-FR" sz="1700" kern="1200" dirty="0"/>
        </a:p>
      </dsp:txBody>
      <dsp:txXfrm>
        <a:off x="5547946" y="946163"/>
        <a:ext cx="1384613" cy="265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PF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8489E-7D1E-8B41-A8D5-FA8D51A9D762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PF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PF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FD0AE-7F8C-2849-AE48-AC8477E799B0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19750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>
            <a:extLst>
              <a:ext uri="{FF2B5EF4-FFF2-40B4-BE49-F238E27FC236}">
                <a16:creationId xmlns:a16="http://schemas.microsoft.com/office/drawing/2014/main" id="{116605ED-1644-EC0C-D6C4-704440E5F8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Espace réservé des commentaires 2">
            <a:extLst>
              <a:ext uri="{FF2B5EF4-FFF2-40B4-BE49-F238E27FC236}">
                <a16:creationId xmlns:a16="http://schemas.microsoft.com/office/drawing/2014/main" id="{555B34B2-0931-14F4-BF58-F72A8CAEDF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altLang="fr-PF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pour exprimer le mode et le temps on utilise des mots grammaticaux qui précèdent ou entourent le verbe, comme </a:t>
            </a:r>
            <a:r>
              <a:rPr lang="fr-FR" altLang="fr-PF" sz="2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e, </a:t>
            </a:r>
            <a:r>
              <a:rPr lang="fr-FR" altLang="fr-PF" sz="28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tē</a:t>
            </a:r>
            <a:r>
              <a:rPr lang="fr-FR" altLang="fr-PF" sz="2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…ra/nei, '</a:t>
            </a:r>
            <a:r>
              <a:rPr lang="fr-FR" altLang="fr-PF" sz="28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ua</a:t>
            </a:r>
            <a:r>
              <a:rPr lang="fr-FR" altLang="fr-PF" sz="2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'ia, 'a…</a:t>
            </a:r>
          </a:p>
          <a:p>
            <a:pPr>
              <a:spcBef>
                <a:spcPct val="20000"/>
              </a:spcBef>
            </a:pPr>
            <a:endParaRPr lang="fr-FR" altLang="fr-PF" sz="2800" b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20000"/>
              </a:spcBef>
            </a:pPr>
            <a:endParaRPr lang="fr-FR" altLang="fr-PF" sz="2800" b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fr-FR" altLang="fr-PF" dirty="0">
              <a:ea typeface="ＭＳ Ｐゴシック" panose="020B0600070205080204" pitchFamily="34" charset="-128"/>
            </a:endParaRPr>
          </a:p>
        </p:txBody>
      </p:sp>
      <p:sp>
        <p:nvSpPr>
          <p:cNvPr id="13315" name="Espace réservé du numéro de diapositive 3">
            <a:extLst>
              <a:ext uri="{FF2B5EF4-FFF2-40B4-BE49-F238E27FC236}">
                <a16:creationId xmlns:a16="http://schemas.microsoft.com/office/drawing/2014/main" id="{9F9E8273-0375-4D5E-D1C5-E9B672403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ACC2F1-12DF-3845-8B09-E8D284C36CBA}" type="slidenum">
              <a:rPr lang="fr-FR" altLang="fr-PF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altLang="fr-PF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e l'image des diapositives 1">
            <a:extLst>
              <a:ext uri="{FF2B5EF4-FFF2-40B4-BE49-F238E27FC236}">
                <a16:creationId xmlns:a16="http://schemas.microsoft.com/office/drawing/2014/main" id="{A622F730-5F54-DD29-25F1-78EF3EFE77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Espace réservé des commentaires 2">
            <a:extLst>
              <a:ext uri="{FF2B5EF4-FFF2-40B4-BE49-F238E27FC236}">
                <a16:creationId xmlns:a16="http://schemas.microsoft.com/office/drawing/2014/main" id="{262EC931-13C6-A811-834D-B233766A6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PF" altLang="fr-PF">
              <a:ea typeface="ＭＳ Ｐゴシック" panose="020B0600070205080204" pitchFamily="34" charset="-128"/>
            </a:endParaRPr>
          </a:p>
        </p:txBody>
      </p:sp>
      <p:sp>
        <p:nvSpPr>
          <p:cNvPr id="10243" name="Espace réservé du numéro de diapositive 3">
            <a:extLst>
              <a:ext uri="{FF2B5EF4-FFF2-40B4-BE49-F238E27FC236}">
                <a16:creationId xmlns:a16="http://schemas.microsoft.com/office/drawing/2014/main" id="{BF49CCDE-172D-9D89-45ED-7A68CD2247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F6897-AF27-2047-81F3-0CD7508B9C66}" type="slidenum">
              <a:rPr lang="fr-FR" altLang="fr-PF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altLang="fr-PF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978FB-C970-834D-0A90-A9D5A58C0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2CAEC0-5126-DF15-7DFB-357A48F9D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CA626-EA10-9E5A-7F18-0D144637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6E7771-D6DD-43EF-CEF8-05B6A3DF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83464F-AAFB-88E1-4280-B167A4C7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90227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1D435-8C54-8E8A-41DE-CB857FBD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378243-5EF6-C36F-7C48-320392EEC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5F7533-6F25-1953-0D0E-444BC083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CA6000-36EF-DEAF-6FA6-0D1A12B4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51251-A2AD-1F1A-694F-9B80307C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67928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ACFDE6-24CD-C486-3730-1CBE2C42C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0509A-7F2D-305C-52B9-0E78499A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5F067A-B8B3-1788-163A-7D6A9B91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C27F44-F98B-0D51-91C0-1F14385A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D162B-1A2B-F776-C35E-9EF05FFA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74975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7F171-2FF2-98A1-7A55-48A79209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5846C-6A9B-FA83-EFD3-E5AC4187C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B31398-C7C0-B307-19D5-0E16D837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D798A5-B155-0DBF-FB82-CDA8BB53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A3CDC5-A154-EB3B-4A8A-1E3EAB12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45657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94CF1-57CC-E55D-A650-939D2101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F02CF3-0962-A4A6-106F-F337E4A0B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1793D2-5332-93B9-2F2C-E00DC8A6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AB726-0AF8-28B3-A4CF-9ECA0420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1D3939-6BC6-23CF-0EF6-49C67600F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32593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AD62E-211F-FD19-340A-B8F8FA13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43774A-0E45-1773-B792-10E77FB43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02F383-484C-A4F2-8D9B-95130A4B1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1EB04E-09AE-13B0-066A-B0B7D1AB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E3440A-E973-5C30-4EE1-4F48809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FE63DD-13CA-3402-A4AB-F48794EC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64223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9056B-B7FB-1A8F-4D3A-FD45B8CB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B08CA5-092B-AED6-E492-3B6DB23D6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807FA8-17C7-D95E-A91A-2C586D653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912E03-7151-480F-3970-915FC45B9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EE57F7-F703-3FDD-9FAD-39099C3C7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7839AF-279C-6EAB-F064-584E12FD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5CD2B5-DED7-79E9-0726-73FEB80F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07B011-AA8F-C9BD-27CD-D9FBB46B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26545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3503A-96E3-B91E-E3CE-48AD18A6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F2456D-1F77-31D7-D5D2-9E60A46A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CCA1EA-CCE1-4F34-C8C8-BDA615F8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72B866-F2F2-7089-1870-485DD163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402651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45F41F-600A-BBE4-12CF-93CCC119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1E1094-0037-C80C-943F-0E5B6F23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82F008-8473-7473-7CD3-C06DBD4C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82322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3625F-7AA8-D9D7-3EB8-573C056A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56A92F-6A40-6236-5365-F4FAE2858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8CC824-114B-1E1C-6F70-4BED1D472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4AA764-542C-F110-ECC7-3AF81458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C35AA3-A3FC-D257-C492-BB2C9F8D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0DA09A-93C2-DF55-70E1-E3C426B0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54596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DC50AF-6AA4-B37C-A001-863CDCB7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FF5FEE-75A2-E8CB-A87E-6789E6A3C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A12C27-85DE-26D1-0095-E7DC87915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58315C-E786-7464-0303-5CED680A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371E58-34E4-EE75-5F54-9DEB8103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18B8BA-7B57-D134-222D-74FE2007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97198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3BC953-5780-A57C-7E39-A4E919E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45C101-F6BB-AFE3-B30E-DC228AF18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4E42A7-AE7B-A7A1-BE4B-AF4F5B873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B8A56-5585-6C46-B1E3-49F93F0BDF39}" type="datetimeFigureOut">
              <a:rPr lang="fr-PF" smtClean="0"/>
              <a:t>01/02/2024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D96450-6B08-A983-0997-CCE33B060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3ECF11-7638-4D0D-ECD7-4145B07DF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26378-4E44-3744-9376-C583659AA2FF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42543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PF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84364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UECG </a:t>
            </a:r>
            <a:br>
              <a:rPr lang="fr-FR" dirty="0"/>
            </a:br>
            <a:r>
              <a:rPr lang="fr-FR" dirty="0"/>
              <a:t>INITIATION AU TAHITIEN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65120" y="4501322"/>
            <a:ext cx="6461760" cy="10668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Responsable : Taraina RAÌ</a:t>
            </a:r>
          </a:p>
          <a:p>
            <a:r>
              <a:rPr lang="fr-FR" dirty="0"/>
              <a:t>Contact : </a:t>
            </a:r>
            <a:r>
              <a:rPr lang="fr-FR" dirty="0" err="1"/>
              <a:t>taraina.rai@upf.pf</a:t>
            </a:r>
            <a:endParaRPr lang="fr-FR" dirty="0"/>
          </a:p>
          <a:p>
            <a:r>
              <a:rPr lang="fr-FR" dirty="0"/>
              <a:t>Année : 2023-</a:t>
            </a:r>
            <a:r>
              <a:rPr lang="fr-FR" b="1" dirty="0"/>
              <a:t>2024</a:t>
            </a:r>
          </a:p>
        </p:txBody>
      </p:sp>
      <p:pic>
        <p:nvPicPr>
          <p:cNvPr id="5" name="Image 4" descr="UPF_logo_900x250.jpg">
            <a:extLst>
              <a:ext uri="{FF2B5EF4-FFF2-40B4-BE49-F238E27FC236}">
                <a16:creationId xmlns:a16="http://schemas.microsoft.com/office/drawing/2014/main" id="{A4A86168-D517-B6D1-46E6-2D71E3F474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6478" y="199181"/>
            <a:ext cx="4786496" cy="13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3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SCENARIO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PARAURA’A 2 :</a:t>
            </a:r>
          </a:p>
          <a:p>
            <a:r>
              <a:rPr lang="fr-FR" dirty="0"/>
              <a:t>POANERE : ’</a:t>
            </a:r>
            <a:r>
              <a:rPr lang="fr-FR" dirty="0" err="1"/>
              <a:t>Ia</a:t>
            </a:r>
            <a:r>
              <a:rPr lang="fr-FR" dirty="0"/>
              <a:t> </a:t>
            </a:r>
            <a:r>
              <a:rPr lang="fr-FR" dirty="0" err="1"/>
              <a:t>ora</a:t>
            </a:r>
            <a:r>
              <a:rPr lang="fr-FR" dirty="0"/>
              <a:t>, ’o </a:t>
            </a:r>
            <a:r>
              <a:rPr lang="fr-FR" dirty="0" err="1"/>
              <a:t>Poanere</a:t>
            </a:r>
            <a:r>
              <a:rPr lang="fr-FR" dirty="0"/>
              <a:t> au ! E </a:t>
            </a:r>
            <a:r>
              <a:rPr lang="fr-FR" dirty="0" err="1"/>
              <a:t>piti</a:t>
            </a:r>
            <a:r>
              <a:rPr lang="fr-FR" dirty="0"/>
              <a:t> ’</a:t>
            </a:r>
            <a:r>
              <a:rPr lang="fr-FR" dirty="0" err="1"/>
              <a:t>ahuru</a:t>
            </a:r>
            <a:r>
              <a:rPr lang="fr-FR" dirty="0"/>
              <a:t> </a:t>
            </a:r>
            <a:r>
              <a:rPr lang="fr-FR" dirty="0" err="1"/>
              <a:t>matahiti</a:t>
            </a:r>
            <a:r>
              <a:rPr lang="fr-FR" dirty="0"/>
              <a:t> </a:t>
            </a:r>
            <a:r>
              <a:rPr lang="fr-FR" dirty="0" err="1"/>
              <a:t>tō’u</a:t>
            </a:r>
            <a:r>
              <a:rPr lang="fr-FR" dirty="0"/>
              <a:t>. </a:t>
            </a:r>
            <a:r>
              <a:rPr lang="fr-FR" dirty="0" err="1"/>
              <a:t>Tē</a:t>
            </a:r>
            <a:r>
              <a:rPr lang="fr-FR" dirty="0"/>
              <a:t> </a:t>
            </a:r>
            <a:r>
              <a:rPr lang="fr-FR" dirty="0" err="1"/>
              <a:t>fa’aea</a:t>
            </a:r>
            <a:r>
              <a:rPr lang="fr-FR" dirty="0"/>
              <a:t> </a:t>
            </a:r>
            <a:r>
              <a:rPr lang="fr-FR" dirty="0" err="1"/>
              <a:t>nei</a:t>
            </a:r>
            <a:r>
              <a:rPr lang="fr-FR" dirty="0"/>
              <a:t> au </a:t>
            </a:r>
            <a:r>
              <a:rPr lang="fr-FR" dirty="0" err="1"/>
              <a:t>iō</a:t>
            </a:r>
            <a:r>
              <a:rPr lang="fr-FR" dirty="0"/>
              <a:t> </a:t>
            </a:r>
            <a:r>
              <a:rPr lang="fr-FR" dirty="0" err="1"/>
              <a:t>tō’u</a:t>
            </a:r>
            <a:r>
              <a:rPr lang="fr-FR" dirty="0"/>
              <a:t> </a:t>
            </a:r>
            <a:r>
              <a:rPr lang="fr-FR" dirty="0" err="1"/>
              <a:t>metua</a:t>
            </a:r>
            <a:r>
              <a:rPr lang="fr-FR" dirty="0"/>
              <a:t> i </a:t>
            </a:r>
            <a:r>
              <a:rPr lang="fr-FR" dirty="0" err="1"/>
              <a:t>Pīra’e</a:t>
            </a:r>
            <a:r>
              <a:rPr lang="fr-FR" dirty="0"/>
              <a:t>. </a:t>
            </a:r>
            <a:r>
              <a:rPr lang="fr-FR" dirty="0" err="1"/>
              <a:t>Hō’ē</a:t>
            </a:r>
            <a:r>
              <a:rPr lang="fr-FR" dirty="0"/>
              <a:t> </a:t>
            </a:r>
            <a:r>
              <a:rPr lang="fr-FR" dirty="0" err="1"/>
              <a:t>tuahine</a:t>
            </a:r>
            <a:r>
              <a:rPr lang="fr-FR" dirty="0"/>
              <a:t> </a:t>
            </a:r>
            <a:r>
              <a:rPr lang="fr-FR" dirty="0" err="1"/>
              <a:t>tō’u</a:t>
            </a:r>
            <a:r>
              <a:rPr lang="fr-FR" dirty="0"/>
              <a:t>. ’O ’</a:t>
            </a:r>
            <a:r>
              <a:rPr lang="fr-FR" dirty="0" err="1"/>
              <a:t>Arieta</a:t>
            </a:r>
            <a:r>
              <a:rPr lang="fr-FR" dirty="0"/>
              <a:t> </a:t>
            </a:r>
            <a:r>
              <a:rPr lang="fr-FR" dirty="0" err="1"/>
              <a:t>tōna</a:t>
            </a:r>
            <a:r>
              <a:rPr lang="fr-FR" dirty="0"/>
              <a:t> </a:t>
            </a:r>
            <a:r>
              <a:rPr lang="fr-FR" dirty="0" err="1"/>
              <a:t>i’oa</a:t>
            </a:r>
            <a:r>
              <a:rPr lang="fr-FR" dirty="0"/>
              <a:t>  E mea </a:t>
            </a:r>
            <a:r>
              <a:rPr lang="fr-FR" dirty="0" err="1"/>
              <a:t>māramarama</a:t>
            </a:r>
            <a:r>
              <a:rPr lang="fr-FR" dirty="0"/>
              <a:t> </a:t>
            </a:r>
            <a:r>
              <a:rPr lang="fr-FR" dirty="0" err="1"/>
              <a:t>roa</a:t>
            </a:r>
            <a:r>
              <a:rPr lang="fr-FR" dirty="0"/>
              <a:t> ’</a:t>
            </a:r>
            <a:r>
              <a:rPr lang="fr-FR" dirty="0" err="1"/>
              <a:t>ōna</a:t>
            </a:r>
            <a:r>
              <a:rPr lang="fr-FR" dirty="0"/>
              <a:t>. E ’</a:t>
            </a:r>
            <a:r>
              <a:rPr lang="fr-FR" dirty="0" err="1"/>
              <a:t>oe</a:t>
            </a:r>
            <a:r>
              <a:rPr lang="fr-FR" dirty="0"/>
              <a:t>, e </a:t>
            </a:r>
            <a:r>
              <a:rPr lang="fr-FR" dirty="0" err="1"/>
              <a:t>tuahine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? E </a:t>
            </a:r>
            <a:r>
              <a:rPr lang="fr-FR" dirty="0" err="1"/>
              <a:t>tu’āne</a:t>
            </a:r>
            <a:r>
              <a:rPr lang="fr-FR" dirty="0"/>
              <a:t> ? E </a:t>
            </a:r>
            <a:r>
              <a:rPr lang="fr-FR" dirty="0" err="1"/>
              <a:t>tua’ana</a:t>
            </a:r>
            <a:r>
              <a:rPr lang="fr-FR" dirty="0"/>
              <a:t> ? E </a:t>
            </a:r>
            <a:r>
              <a:rPr lang="fr-FR" dirty="0" err="1"/>
              <a:t>teina</a:t>
            </a:r>
            <a:r>
              <a:rPr lang="fr-FR" dirty="0"/>
              <a:t> 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23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C910ABE-B15C-4A3A-AAD1-80A7A9ED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88899"/>
            <a:ext cx="11296650" cy="67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2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DISTRIBUTION DU AU - VAU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7830" y="1690688"/>
            <a:ext cx="5671901" cy="4351338"/>
          </a:xfrm>
        </p:spPr>
        <p:txBody>
          <a:bodyPr/>
          <a:lstStyle/>
          <a:p>
            <a:r>
              <a:rPr lang="fr-FR" dirty="0"/>
              <a:t>Devant les voyelles i – e, on utilise « au ».</a:t>
            </a:r>
          </a:p>
          <a:p>
            <a:r>
              <a:rPr lang="fr-FR" dirty="0"/>
              <a:t>Devant les voyelles a – o – u et les consonnes, on utilise « vau ».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BE43B2-8803-FCC2-39FC-7AAD5DA4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18" y="1363663"/>
            <a:ext cx="4724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Actes de parole : scénario 2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saluer : </a:t>
            </a:r>
            <a:r>
              <a:rPr lang="fr-FR" i="1" dirty="0"/>
              <a:t>’</a:t>
            </a:r>
            <a:r>
              <a:rPr lang="fr-FR" i="1" dirty="0" err="1"/>
              <a:t>Ia</a:t>
            </a:r>
            <a:r>
              <a:rPr lang="fr-FR" i="1" dirty="0"/>
              <a:t> </a:t>
            </a:r>
            <a:r>
              <a:rPr lang="fr-FR" i="1" dirty="0" err="1"/>
              <a:t>ora</a:t>
            </a:r>
            <a:r>
              <a:rPr lang="fr-FR" i="1" dirty="0"/>
              <a:t> na, ’</a:t>
            </a:r>
            <a:r>
              <a:rPr lang="fr-FR" i="1" dirty="0" err="1"/>
              <a:t>ia</a:t>
            </a:r>
            <a:r>
              <a:rPr lang="fr-FR" i="1" dirty="0"/>
              <a:t> </a:t>
            </a:r>
            <a:r>
              <a:rPr lang="fr-FR" i="1" dirty="0" err="1"/>
              <a:t>ora</a:t>
            </a:r>
            <a:r>
              <a:rPr lang="fr-FR" i="1" dirty="0"/>
              <a:t>…</a:t>
            </a:r>
            <a:endParaRPr lang="fr-FR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prénom : </a:t>
            </a:r>
            <a:r>
              <a:rPr lang="fr-FR" i="1" dirty="0"/>
              <a:t>’O (prénom) </a:t>
            </a:r>
            <a:r>
              <a:rPr lang="fr-FR" i="1" dirty="0" err="1"/>
              <a:t>tō’u</a:t>
            </a:r>
            <a:r>
              <a:rPr lang="fr-FR" i="1" dirty="0"/>
              <a:t> </a:t>
            </a:r>
            <a:r>
              <a:rPr lang="fr-FR" i="1" dirty="0" err="1"/>
              <a:t>i’oa</a:t>
            </a:r>
            <a:endParaRPr lang="fr-FR" i="1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âge : </a:t>
            </a:r>
            <a:r>
              <a:rPr lang="fr-FR" i="1" dirty="0"/>
              <a:t>E (âge) </a:t>
            </a:r>
            <a:r>
              <a:rPr lang="fr-FR" i="1" dirty="0" err="1"/>
              <a:t>matahiti</a:t>
            </a:r>
            <a:r>
              <a:rPr lang="fr-FR" i="1" dirty="0"/>
              <a:t> </a:t>
            </a:r>
            <a:r>
              <a:rPr lang="fr-FR" i="1" dirty="0" err="1"/>
              <a:t>tō’u</a:t>
            </a:r>
            <a:r>
              <a:rPr lang="fr-FR" i="1" dirty="0"/>
              <a:t>.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adresse : </a:t>
            </a:r>
            <a:r>
              <a:rPr lang="fr-FR" i="1" dirty="0" err="1"/>
              <a:t>Tē</a:t>
            </a:r>
            <a:r>
              <a:rPr lang="fr-FR" i="1" dirty="0"/>
              <a:t> </a:t>
            </a:r>
            <a:r>
              <a:rPr lang="fr-FR" i="1" dirty="0" err="1"/>
              <a:t>fa’aea</a:t>
            </a:r>
            <a:r>
              <a:rPr lang="fr-FR" i="1" dirty="0"/>
              <a:t> </a:t>
            </a:r>
            <a:r>
              <a:rPr lang="fr-FR" i="1" dirty="0" err="1"/>
              <a:t>nei</a:t>
            </a:r>
            <a:r>
              <a:rPr lang="fr-FR" i="1" dirty="0"/>
              <a:t> au </a:t>
            </a:r>
            <a:r>
              <a:rPr lang="fr-FR" dirty="0" err="1"/>
              <a:t>i</a:t>
            </a:r>
            <a:r>
              <a:rPr lang="fr-FR" i="1" dirty="0" err="1"/>
              <a:t>ō</a:t>
            </a:r>
            <a:r>
              <a:rPr lang="fr-FR" i="1" dirty="0"/>
              <a:t> </a:t>
            </a:r>
            <a:r>
              <a:rPr lang="fr-FR" i="1" dirty="0" err="1"/>
              <a:t>tō’u</a:t>
            </a:r>
            <a:r>
              <a:rPr lang="fr-FR" i="1" dirty="0"/>
              <a:t> </a:t>
            </a:r>
            <a:r>
              <a:rPr lang="fr-FR" i="1" dirty="0" err="1"/>
              <a:t>metua</a:t>
            </a:r>
            <a:r>
              <a:rPr lang="fr-FR" i="1" dirty="0"/>
              <a:t> (chez ses parents), </a:t>
            </a:r>
            <a:r>
              <a:rPr lang="fr-FR" i="1" dirty="0" err="1"/>
              <a:t>iō</a:t>
            </a:r>
            <a:r>
              <a:rPr lang="fr-FR" i="1" dirty="0"/>
              <a:t> </a:t>
            </a:r>
            <a:r>
              <a:rPr lang="fr-FR" i="1" dirty="0" err="1"/>
              <a:t>tā’u</a:t>
            </a:r>
            <a:r>
              <a:rPr lang="fr-FR" i="1" dirty="0"/>
              <a:t> </a:t>
            </a:r>
            <a:r>
              <a:rPr lang="fr-FR" i="1" dirty="0" err="1"/>
              <a:t>tāne</a:t>
            </a:r>
            <a:r>
              <a:rPr lang="fr-FR" i="1" dirty="0"/>
              <a:t> </a:t>
            </a:r>
            <a:r>
              <a:rPr lang="fr-FR" dirty="0"/>
              <a:t>i (lieu)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sa fratrie : </a:t>
            </a:r>
            <a:r>
              <a:rPr lang="fr-FR" i="1" dirty="0"/>
              <a:t>E </a:t>
            </a:r>
            <a:r>
              <a:rPr lang="fr-FR" i="1" dirty="0" err="1"/>
              <a:t>tuahine</a:t>
            </a:r>
            <a:r>
              <a:rPr lang="fr-FR" i="1" dirty="0"/>
              <a:t> /</a:t>
            </a:r>
            <a:r>
              <a:rPr lang="fr-FR" i="1" dirty="0" err="1"/>
              <a:t>tu’āne</a:t>
            </a:r>
            <a:r>
              <a:rPr lang="fr-FR" i="1" dirty="0"/>
              <a:t>/</a:t>
            </a:r>
            <a:r>
              <a:rPr lang="fr-FR" i="1" dirty="0" err="1"/>
              <a:t>tua’ana</a:t>
            </a:r>
            <a:r>
              <a:rPr lang="fr-FR" i="1" dirty="0"/>
              <a:t>/</a:t>
            </a:r>
            <a:r>
              <a:rPr lang="fr-FR" i="1" dirty="0" err="1"/>
              <a:t>teina</a:t>
            </a:r>
            <a:r>
              <a:rPr lang="fr-FR" i="1" dirty="0"/>
              <a:t> </a:t>
            </a:r>
            <a:r>
              <a:rPr lang="fr-FR" i="1" dirty="0" err="1"/>
              <a:t>tō’u</a:t>
            </a:r>
            <a:r>
              <a:rPr lang="fr-FR" i="1" dirty="0"/>
              <a:t>.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le nombre de frères et sœurs : </a:t>
            </a:r>
            <a:r>
              <a:rPr lang="fr-FR" dirty="0" err="1"/>
              <a:t>H</a:t>
            </a:r>
            <a:r>
              <a:rPr lang="fr-FR" i="1" dirty="0" err="1"/>
              <a:t>ō</a:t>
            </a:r>
            <a:r>
              <a:rPr lang="fr-FR" i="1" dirty="0"/>
              <a:t>’ </a:t>
            </a:r>
            <a:r>
              <a:rPr lang="fr-FR" i="1" dirty="0" err="1"/>
              <a:t>ē</a:t>
            </a:r>
            <a:r>
              <a:rPr lang="fr-FR" i="1" dirty="0"/>
              <a:t> … /</a:t>
            </a:r>
            <a:r>
              <a:rPr lang="fr-FR" dirty="0"/>
              <a:t> </a:t>
            </a:r>
            <a:r>
              <a:rPr lang="fr-FR" i="1" dirty="0"/>
              <a:t>E … (à partir de 2)</a:t>
            </a:r>
          </a:p>
          <a:p>
            <a:pPr marL="285750" lvl="1" indent="-285750">
              <a:buClr>
                <a:schemeClr val="accent1"/>
              </a:buClr>
              <a:buSzPct val="85000"/>
            </a:pPr>
            <a:r>
              <a:rPr lang="fr-FR" dirty="0"/>
              <a:t>Pour décrire quelqu’un : e mea … ’</a:t>
            </a:r>
            <a:r>
              <a:rPr lang="fr-FR" i="1" dirty="0" err="1"/>
              <a:t>ōna</a:t>
            </a:r>
            <a:r>
              <a:rPr lang="fr-FR" i="1" dirty="0"/>
              <a:t> /</a:t>
            </a:r>
            <a:r>
              <a:rPr lang="fr-FR" i="1" dirty="0" err="1"/>
              <a:t>tōna</a:t>
            </a:r>
            <a:r>
              <a:rPr lang="fr-FR" i="1" dirty="0"/>
              <a:t> …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50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CF420-8017-DBB9-783A-7F003011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PF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C09ECC-27CB-D01F-448B-EC2F86B1B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9" y="365125"/>
            <a:ext cx="12069881" cy="5811838"/>
          </a:xfrm>
        </p:spPr>
      </p:pic>
    </p:spTree>
    <p:extLst>
      <p:ext uri="{BB962C8B-B14F-4D97-AF65-F5344CB8AC3E}">
        <p14:creationId xmlns:p14="http://schemas.microsoft.com/office/powerpoint/2010/main" val="366993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983E9-5FA6-FD11-94A0-76111615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PF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98E8A5-EF0C-B19F-96E6-F915D3DCF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46" y="365125"/>
            <a:ext cx="11816107" cy="6127750"/>
          </a:xfrm>
        </p:spPr>
      </p:pic>
    </p:spTree>
    <p:extLst>
      <p:ext uri="{BB962C8B-B14F-4D97-AF65-F5344CB8AC3E}">
        <p14:creationId xmlns:p14="http://schemas.microsoft.com/office/powerpoint/2010/main" val="187713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E41A5-8457-B7AE-2AE3-9FBEEEBB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PF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1AEF56E-C678-13D0-39AF-9318F74F5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01" y="332680"/>
            <a:ext cx="10845800" cy="5971283"/>
          </a:xfrm>
        </p:spPr>
      </p:pic>
    </p:spTree>
    <p:extLst>
      <p:ext uri="{BB962C8B-B14F-4D97-AF65-F5344CB8AC3E}">
        <p14:creationId xmlns:p14="http://schemas.microsoft.com/office/powerpoint/2010/main" val="1624381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79210-665B-931D-B1C2-EFCB6A5D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PF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5D27E8-E344-4011-0EA9-949D5A9B9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796" y="365125"/>
            <a:ext cx="10970407" cy="5811838"/>
          </a:xfrm>
        </p:spPr>
      </p:pic>
    </p:spTree>
    <p:extLst>
      <p:ext uri="{BB962C8B-B14F-4D97-AF65-F5344CB8AC3E}">
        <p14:creationId xmlns:p14="http://schemas.microsoft.com/office/powerpoint/2010/main" val="164284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nombres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2022475" y="1981200"/>
          <a:ext cx="75565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TAUTINI (</a:t>
                      </a:r>
                      <a:r>
                        <a:rPr lang="fr-FR" i="1" dirty="0"/>
                        <a:t>e)</a:t>
                      </a:r>
                      <a:r>
                        <a:rPr lang="fr-FR" dirty="0"/>
                        <a:t>(mille)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HĀNERE </a:t>
                      </a:r>
                      <a:r>
                        <a:rPr lang="fr-FR" i="1" dirty="0"/>
                        <a:t>(e)</a:t>
                      </a:r>
                      <a:r>
                        <a:rPr lang="fr-FR" dirty="0"/>
                        <a:t>(centaines)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’AHURU </a:t>
                      </a:r>
                      <a:r>
                        <a:rPr lang="fr-FR" i="1" dirty="0" err="1"/>
                        <a:t>mā</a:t>
                      </a:r>
                      <a:r>
                        <a:rPr lang="fr-FR" i="1" dirty="0"/>
                        <a:t> - e</a:t>
                      </a:r>
                      <a:r>
                        <a:rPr lang="fr-FR" dirty="0"/>
                        <a:t>(dizaines)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’ŌTAHI </a:t>
                      </a:r>
                    </a:p>
                    <a:p>
                      <a:pPr algn="ctr"/>
                      <a:r>
                        <a:rPr lang="fr-FR" b="1" dirty="0"/>
                        <a:t>(unités)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58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FRATRIE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2053452" y="2306481"/>
          <a:ext cx="7556313" cy="168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19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49449" y="4989751"/>
            <a:ext cx="8361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Utilisés par les personnes du même sexe pour désigner son grand ou son petit-frère (ou grande ou petite-sœur).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738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343F1-FA6B-7DBF-7B05-F7947E4C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PF" dirty="0"/>
              <a:t>DESCRIPTIF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94278B-2482-0505-2267-1A1DAD216D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73526" y="1814799"/>
            <a:ext cx="8444948" cy="202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0" i="0" dirty="0">
                <a:solidFill>
                  <a:srgbClr val="1D2125"/>
                </a:solidFill>
                <a:effectLst/>
                <a:latin typeface="-apple-system"/>
              </a:rPr>
              <a:t>Cet enseignement s'adresse aux grands débutants. Le cours vise le niveau A1 du cadre européen commun de référence pour les langues, c'est-à-dire celui d'un utilisateur élémentaire qui peut communiquer de façon simple si l'interlocuteur parle lentement et distinctement et se montre coopératif. </a:t>
            </a:r>
          </a:p>
          <a:p>
            <a:pPr algn="just">
              <a:lnSpc>
                <a:spcPct val="150000"/>
              </a:lnSpc>
            </a:pPr>
            <a:r>
              <a:rPr lang="fr-FR" sz="1600" b="0" i="0" dirty="0">
                <a:solidFill>
                  <a:srgbClr val="1D2125"/>
                </a:solidFill>
                <a:effectLst/>
                <a:latin typeface="-apple-system"/>
              </a:rPr>
              <a:t>Le cours privilégie l'approche communicationnelle.</a:t>
            </a:r>
            <a:endParaRPr lang="fr-PF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F55CE5-7350-6654-35B8-3CB696743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0" y="1272367"/>
            <a:ext cx="9793080" cy="52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FRATRIE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2053452" y="1330639"/>
          <a:ext cx="7556313" cy="168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20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49449" y="5253073"/>
            <a:ext cx="836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Utilisés par les personnes de sexe différent pour désigner son grand/petit frère ou grande/petite sœur. </a:t>
            </a:r>
          </a:p>
          <a:p>
            <a:pPr lvl="0"/>
            <a:r>
              <a:rPr lang="fr-FR" dirty="0"/>
              <a:t>« </a:t>
            </a:r>
            <a:r>
              <a:rPr lang="fr-FR" dirty="0" err="1"/>
              <a:t>Taea’e</a:t>
            </a:r>
            <a:r>
              <a:rPr lang="fr-FR" dirty="0"/>
              <a:t> » : générique pour frère/cousin; « </a:t>
            </a:r>
            <a:r>
              <a:rPr lang="fr-FR" dirty="0" err="1"/>
              <a:t>Tuahine</a:t>
            </a:r>
            <a:r>
              <a:rPr lang="fr-FR" dirty="0"/>
              <a:t> » : générique pour sœur/cousine</a:t>
            </a:r>
          </a:p>
          <a:p>
            <a:endParaRPr lang="fr-FR" dirty="0"/>
          </a:p>
        </p:txBody>
      </p:sp>
      <p:graphicFrame>
        <p:nvGraphicFramePr>
          <p:cNvPr id="7" name="Espace réservé du contenu 4"/>
          <p:cNvGraphicFramePr>
            <a:graphicFrameLocks/>
          </p:cNvGraphicFramePr>
          <p:nvPr/>
        </p:nvGraphicFramePr>
        <p:xfrm>
          <a:off x="2205852" y="3342436"/>
          <a:ext cx="7556313" cy="168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3184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>
            <a:extLst>
              <a:ext uri="{FF2B5EF4-FFF2-40B4-BE49-F238E27FC236}">
                <a16:creationId xmlns:a16="http://schemas.microsoft.com/office/drawing/2014/main" id="{56FC8389-669F-4E4D-54CC-F991BCA7A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-123925"/>
            <a:ext cx="8686800" cy="1143000"/>
          </a:xfrm>
        </p:spPr>
        <p:txBody>
          <a:bodyPr/>
          <a:lstStyle/>
          <a:p>
            <a:pPr algn="ctr"/>
            <a:r>
              <a:rPr lang="fr-FR" altLang="fr-PF" sz="2800" b="1" dirty="0">
                <a:latin typeface="Calibri" panose="020F0502020204030204" pitchFamily="34" charset="0"/>
              </a:rPr>
              <a:t>Comment « conjuguer » les verbes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AA201-A105-A0F6-6420-C3AC88A779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17540" y="891251"/>
            <a:ext cx="8368496" cy="5650836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altLang="fr-PF" sz="2400" u="sng" dirty="0">
                <a:solidFill>
                  <a:srgbClr val="FF0000"/>
                </a:solidFill>
              </a:rPr>
              <a:t>Procès accompli 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b="1" dirty="0">
                <a:solidFill>
                  <a:srgbClr val="FF0000"/>
                </a:solidFill>
              </a:rPr>
              <a:t>'</a:t>
            </a:r>
            <a:r>
              <a:rPr lang="fr-FR" altLang="fr-PF" sz="2400" b="1" dirty="0" err="1">
                <a:solidFill>
                  <a:srgbClr val="FF0000"/>
                </a:solidFill>
              </a:rPr>
              <a:t>Ua</a:t>
            </a:r>
            <a:r>
              <a:rPr lang="fr-FR" altLang="fr-PF" sz="2400" b="1" dirty="0">
                <a:solidFill>
                  <a:srgbClr val="FF0000"/>
                </a:solidFill>
              </a:rPr>
              <a:t> </a:t>
            </a:r>
            <a:r>
              <a:rPr lang="fr-FR" altLang="fr-PF" sz="2400" b="1" dirty="0" err="1"/>
              <a:t>ha'api'i</a:t>
            </a:r>
            <a:r>
              <a:rPr lang="fr-FR" altLang="fr-PF" sz="2400" b="1" dirty="0"/>
              <a:t> '</a:t>
            </a:r>
            <a:r>
              <a:rPr lang="fr-FR" altLang="fr-PF" sz="2400" b="1" dirty="0" err="1"/>
              <a:t>ōna</a:t>
            </a:r>
            <a:r>
              <a:rPr lang="fr-FR" altLang="fr-PF" sz="2400" b="1" dirty="0"/>
              <a:t> i te reo tahiti.</a:t>
            </a:r>
            <a:r>
              <a:rPr lang="fr-FR" altLang="fr-PF" sz="2400" dirty="0"/>
              <a:t> Il/Elle a appris le tahitien.</a:t>
            </a:r>
            <a:br>
              <a:rPr lang="fr-FR" altLang="fr-PF" sz="2400" dirty="0"/>
            </a:br>
            <a:endParaRPr lang="fr-FR" altLang="fr-PF" sz="2400" b="1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u="sng" dirty="0">
                <a:solidFill>
                  <a:srgbClr val="FF0000"/>
                </a:solidFill>
              </a:rPr>
              <a:t>Procès en cours d’accomplissement 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b="1" dirty="0" err="1">
                <a:solidFill>
                  <a:srgbClr val="FF0000"/>
                </a:solidFill>
              </a:rPr>
              <a:t>Tē</a:t>
            </a:r>
            <a:r>
              <a:rPr lang="fr-FR" altLang="fr-PF" sz="2400" b="1" dirty="0"/>
              <a:t> </a:t>
            </a:r>
            <a:r>
              <a:rPr lang="fr-FR" altLang="fr-PF" sz="2400" b="1" dirty="0" err="1"/>
              <a:t>ha'api'i</a:t>
            </a:r>
            <a:r>
              <a:rPr lang="fr-FR" altLang="fr-PF" sz="2400" b="1" dirty="0"/>
              <a:t> </a:t>
            </a:r>
            <a:r>
              <a:rPr lang="fr-FR" altLang="fr-PF" sz="2400" b="1" dirty="0">
                <a:solidFill>
                  <a:srgbClr val="FF0000"/>
                </a:solidFill>
              </a:rPr>
              <a:t>nei </a:t>
            </a:r>
            <a:r>
              <a:rPr lang="fr-FR" altLang="fr-PF" sz="2400" b="1" dirty="0"/>
              <a:t>'</a:t>
            </a:r>
            <a:r>
              <a:rPr lang="fr-FR" altLang="fr-PF" sz="2400" b="1" dirty="0" err="1"/>
              <a:t>ōna</a:t>
            </a:r>
            <a:r>
              <a:rPr lang="fr-FR" altLang="fr-PF" sz="2400" b="1" dirty="0"/>
              <a:t> i te reo tahiti.</a:t>
            </a:r>
            <a:r>
              <a:rPr lang="fr-FR" altLang="fr-PF" sz="2400" dirty="0"/>
              <a:t> Il/Elle est en train d</a:t>
            </a:r>
            <a:r>
              <a:rPr lang="fr-FR" altLang="fr-FR" sz="2400" dirty="0"/>
              <a:t>’</a:t>
            </a:r>
            <a:r>
              <a:rPr lang="fr-FR" altLang="fr-PF" sz="2400" dirty="0"/>
              <a:t>apprendre le tahitien.</a:t>
            </a:r>
            <a:br>
              <a:rPr lang="fr-FR" altLang="fr-PF" sz="2400" dirty="0"/>
            </a:br>
            <a:endParaRPr lang="fr-FR" altLang="fr-PF" sz="2400" dirty="0"/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u="sng" dirty="0">
                <a:solidFill>
                  <a:srgbClr val="FF0000"/>
                </a:solidFill>
              </a:rPr>
              <a:t>Procès à venir, non-accompli ou généralité 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b="1" dirty="0">
                <a:solidFill>
                  <a:srgbClr val="FF0000"/>
                </a:solidFill>
              </a:rPr>
              <a:t>E</a:t>
            </a:r>
            <a:r>
              <a:rPr lang="fr-FR" altLang="fr-PF" sz="2400" b="1" dirty="0"/>
              <a:t> </a:t>
            </a:r>
            <a:r>
              <a:rPr lang="fr-FR" altLang="fr-PF" sz="2400" b="1" dirty="0" err="1"/>
              <a:t>ha'api'i</a:t>
            </a:r>
            <a:r>
              <a:rPr lang="fr-FR" altLang="fr-PF" sz="2400" b="1" dirty="0"/>
              <a:t> '</a:t>
            </a:r>
            <a:r>
              <a:rPr lang="fr-FR" altLang="fr-PF" sz="2400" b="1" dirty="0" err="1"/>
              <a:t>ōna</a:t>
            </a:r>
            <a:r>
              <a:rPr lang="fr-FR" altLang="fr-PF" sz="2400" b="1" dirty="0"/>
              <a:t> i te reo tahiti.</a:t>
            </a:r>
            <a:r>
              <a:rPr lang="fr-FR" altLang="fr-PF" sz="2400" dirty="0"/>
              <a:t> Il/Elle apprend le tahitien. Il/Elle apprendra le tahitien.</a:t>
            </a:r>
            <a:br>
              <a:rPr lang="fr-FR" altLang="fr-PF" sz="2400" dirty="0"/>
            </a:br>
            <a:endParaRPr lang="fr-FR" altLang="fr-PF" sz="2400" dirty="0"/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u="sng" dirty="0">
                <a:solidFill>
                  <a:srgbClr val="FF0000"/>
                </a:solidFill>
              </a:rPr>
              <a:t>Souhait / Expression de nécessité « IFO »: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b="1" dirty="0">
                <a:solidFill>
                  <a:srgbClr val="FF0000"/>
                </a:solidFill>
              </a:rPr>
              <a:t>'Ia </a:t>
            </a:r>
            <a:r>
              <a:rPr lang="fr-FR" altLang="fr-PF" sz="2400" b="1" dirty="0" err="1"/>
              <a:t>ha'api'i</a:t>
            </a:r>
            <a:r>
              <a:rPr lang="fr-FR" altLang="fr-PF" sz="2400" b="1" dirty="0"/>
              <a:t> '</a:t>
            </a:r>
            <a:r>
              <a:rPr lang="fr-FR" altLang="fr-PF" sz="2400" b="1" dirty="0" err="1"/>
              <a:t>ōna</a:t>
            </a:r>
            <a:r>
              <a:rPr lang="fr-FR" altLang="fr-PF" sz="2400" b="1" dirty="0"/>
              <a:t> i te reo tahiti !</a:t>
            </a:r>
            <a:r>
              <a:rPr lang="fr-FR" altLang="fr-PF" sz="2400" dirty="0"/>
              <a:t> (Il faut) qu</a:t>
            </a:r>
            <a:r>
              <a:rPr lang="fr-FR" altLang="fr-FR" sz="2400" dirty="0"/>
              <a:t>’</a:t>
            </a:r>
            <a:r>
              <a:rPr lang="fr-FR" altLang="fr-PF" sz="2400" dirty="0"/>
              <a:t>il/elle apprenne le tahitien !</a:t>
            </a:r>
            <a:br>
              <a:rPr lang="fr-FR" altLang="fr-PF" sz="2400" dirty="0"/>
            </a:br>
            <a:endParaRPr lang="fr-FR" altLang="fr-PF" sz="2400" dirty="0"/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u="sng" dirty="0">
                <a:solidFill>
                  <a:srgbClr val="FF0000"/>
                </a:solidFill>
              </a:rPr>
              <a:t>Injonction: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altLang="fr-PF" sz="2400" b="1" dirty="0">
                <a:solidFill>
                  <a:srgbClr val="FF0000"/>
                </a:solidFill>
              </a:rPr>
              <a:t>'A </a:t>
            </a:r>
            <a:r>
              <a:rPr lang="fr-FR" altLang="fr-PF" sz="2400" b="1" dirty="0" err="1"/>
              <a:t>ha'api'i</a:t>
            </a:r>
            <a:r>
              <a:rPr lang="fr-FR" altLang="fr-PF" sz="2400" b="1" dirty="0"/>
              <a:t> i te reo tahiti. </a:t>
            </a:r>
            <a:r>
              <a:rPr lang="fr-FR" altLang="fr-PF" sz="2400" dirty="0"/>
              <a:t>Apprends le tahitien.</a:t>
            </a:r>
          </a:p>
          <a:p>
            <a:pPr>
              <a:lnSpc>
                <a:spcPct val="110000"/>
              </a:lnSpc>
              <a:buFontTx/>
              <a:buNone/>
            </a:pPr>
            <a:endParaRPr lang="fr-FR" altLang="fr-PF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0151FCCD-A33A-F6D3-1E5F-5E4EB9BC2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7814" y="43824"/>
            <a:ext cx="8229600" cy="830263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3200" dirty="0">
                <a:latin typeface="Calibri" panose="020F0502020204030204" pitchFamily="34" charset="0"/>
              </a:rPr>
              <a:t>Parler de mes ascendants et mes pairs</a:t>
            </a:r>
            <a:br>
              <a:rPr lang="fr-FR" altLang="fr-PF" sz="3200" dirty="0">
                <a:latin typeface="Calibri" panose="020F0502020204030204" pitchFamily="34" charset="0"/>
              </a:rPr>
            </a:br>
            <a:r>
              <a:rPr lang="fr-FR" altLang="fr-PF" sz="1800" dirty="0">
                <a:ea typeface="ＭＳ Ｐゴシック" panose="020B0600070205080204" pitchFamily="34" charset="-128"/>
              </a:rPr>
              <a:t>La relation s'exprime avec la particule de relation ou de possession « O » : </a:t>
            </a:r>
            <a:r>
              <a:rPr lang="fr-FR" altLang="fr-PF" sz="1800" dirty="0" err="1">
                <a:ea typeface="ＭＳ Ｐゴシック" panose="020B0600070205080204" pitchFamily="34" charset="-128"/>
              </a:rPr>
              <a:t>tō’u</a:t>
            </a:r>
            <a:r>
              <a:rPr lang="fr-FR" altLang="fr-PF" sz="1800" dirty="0">
                <a:ea typeface="ＭＳ Ｐゴシック" panose="020B0600070205080204" pitchFamily="34" charset="-128"/>
              </a:rPr>
              <a:t>/</a:t>
            </a:r>
            <a:r>
              <a:rPr lang="fr-FR" altLang="fr-PF" sz="1800" dirty="0" err="1">
                <a:ea typeface="ＭＳ Ｐゴシック" panose="020B0600070205080204" pitchFamily="34" charset="-128"/>
              </a:rPr>
              <a:t>nō’u</a:t>
            </a:r>
            <a:r>
              <a:rPr lang="fr-FR" altLang="fr-PF" sz="1800" dirty="0">
                <a:ea typeface="ＭＳ Ｐゴシック" panose="020B0600070205080204" pitchFamily="34" charset="-128"/>
              </a:rPr>
              <a:t> </a:t>
            </a:r>
            <a:endParaRPr lang="fr-FR" altLang="fr-PF" sz="3200" dirty="0">
              <a:latin typeface="Calibri" panose="020F0502020204030204" pitchFamily="34" charset="0"/>
            </a:endParaRPr>
          </a:p>
        </p:txBody>
      </p:sp>
      <p:sp>
        <p:nvSpPr>
          <p:cNvPr id="18435" name="ZoneTexte 7">
            <a:extLst>
              <a:ext uri="{FF2B5EF4-FFF2-40B4-BE49-F238E27FC236}">
                <a16:creationId xmlns:a16="http://schemas.microsoft.com/office/drawing/2014/main" id="{D85EE01A-3E1D-52AE-EFCB-2AC26C52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389" y="4826676"/>
            <a:ext cx="86804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 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tuahine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'o Pua </a:t>
            </a:r>
            <a:r>
              <a:rPr lang="fr-FR" altLang="fr-FR" sz="1400" b="1" dirty="0">
                <a:ea typeface="ＭＳ Ｐゴシック" panose="020B0600070205080204" pitchFamily="34" charset="-128"/>
              </a:rPr>
              <a:t>’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e 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tu</a:t>
            </a:r>
            <a:r>
              <a:rPr lang="fr-FR" altLang="fr-FR" sz="1400" b="1" dirty="0" err="1">
                <a:ea typeface="ＭＳ Ｐゴシック" panose="020B0600070205080204" pitchFamily="34" charset="-128"/>
              </a:rPr>
              <a:t>’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āne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'o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Teva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nō’u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. </a:t>
            </a:r>
            <a:r>
              <a:rPr lang="fr-FR" altLang="fr-PF" sz="1400" dirty="0">
                <a:ea typeface="ＭＳ Ｐゴシック" panose="020B0600070205080204" pitchFamily="34" charset="-128"/>
              </a:rPr>
              <a:t>Pua est ma sœur et </a:t>
            </a:r>
            <a:r>
              <a:rPr lang="fr-FR" altLang="fr-PF" sz="1400" dirty="0" err="1">
                <a:ea typeface="ＭＳ Ｐゴシック" panose="020B0600070205080204" pitchFamily="34" charset="-128"/>
              </a:rPr>
              <a:t>Teva</a:t>
            </a:r>
            <a:r>
              <a:rPr lang="fr-FR" altLang="fr-PF" sz="1400" dirty="0">
                <a:ea typeface="ＭＳ Ｐゴシック" panose="020B0600070205080204" pitchFamily="34" charset="-128"/>
              </a:rPr>
              <a:t> mon frère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. (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litt. C'est une </a:t>
            </a:r>
            <a:r>
              <a:rPr lang="fr-FR" altLang="fr-PF" sz="1400" b="1" i="1" dirty="0" err="1">
                <a:ea typeface="ＭＳ Ｐゴシック" panose="020B0600070205080204" pitchFamily="34" charset="-128"/>
              </a:rPr>
              <a:t>soeur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, Pua, et un frère, </a:t>
            </a:r>
            <a:r>
              <a:rPr lang="fr-FR" altLang="fr-PF" sz="1400" b="1" i="1" dirty="0" err="1">
                <a:ea typeface="ＭＳ Ｐゴシック" panose="020B0600070205080204" pitchFamily="34" charset="-128"/>
              </a:rPr>
              <a:t>Teva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, de moi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'O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Teamo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, 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pāpā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'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ōna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nō’u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. </a:t>
            </a:r>
            <a:r>
              <a:rPr lang="fr-FR" altLang="fr-PF" sz="1400" dirty="0" err="1">
                <a:ea typeface="ＭＳ Ｐゴシック" panose="020B0600070205080204" pitchFamily="34" charset="-128"/>
              </a:rPr>
              <a:t>Teamo</a:t>
            </a:r>
            <a:r>
              <a:rPr lang="fr-FR" altLang="fr-PF" sz="1400" dirty="0">
                <a:ea typeface="ＭＳ Ｐゴシック" panose="020B0600070205080204" pitchFamily="34" charset="-128"/>
              </a:rPr>
              <a:t> est mon père. 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(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Litt. </a:t>
            </a:r>
            <a:r>
              <a:rPr lang="fr-FR" altLang="fr-PF" sz="1400" b="1" i="1" dirty="0" err="1">
                <a:ea typeface="ＭＳ Ｐゴシック" panose="020B0600070205080204" pitchFamily="34" charset="-128"/>
              </a:rPr>
              <a:t>Teamo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, c'est un papa lui de moi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'O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Moea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tō'u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Māmā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'e 'o Jean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tō'u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pāpā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rū'au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i te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pae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o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tō'u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māmā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. </a:t>
            </a:r>
            <a:r>
              <a:rPr lang="fr-FR" altLang="fr-PF" sz="1400" dirty="0">
                <a:ea typeface="ＭＳ Ｐゴシック" panose="020B0600070205080204" pitchFamily="34" charset="-128"/>
              </a:rPr>
              <a:t>Ma mère est </a:t>
            </a:r>
            <a:r>
              <a:rPr lang="fr-FR" altLang="fr-PF" sz="1400" dirty="0" err="1">
                <a:ea typeface="ＭＳ Ｐゴシック" panose="020B0600070205080204" pitchFamily="34" charset="-128"/>
              </a:rPr>
              <a:t>Moea</a:t>
            </a:r>
            <a:r>
              <a:rPr lang="fr-FR" altLang="fr-PF" sz="1400" dirty="0">
                <a:ea typeface="ＭＳ Ｐゴシック" panose="020B0600070205080204" pitchFamily="34" charset="-128"/>
              </a:rPr>
              <a:t> et mon grand-père maternel est Jean 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(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litt. </a:t>
            </a:r>
            <a:r>
              <a:rPr lang="fr-FR" altLang="fr-PF" sz="1400" b="1" i="1" dirty="0" err="1">
                <a:ea typeface="ＭＳ Ｐゴシック" panose="020B0600070205080204" pitchFamily="34" charset="-128"/>
              </a:rPr>
              <a:t>Moea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 c'est ma mère et Jean c'est mon grand-père maternel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māmā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rū'au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'o Nicole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nō'u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i te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pae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o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tō'u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 </a:t>
            </a:r>
            <a:r>
              <a:rPr lang="fr-FR" altLang="fr-PF" sz="1400" b="1" dirty="0" err="1">
                <a:ea typeface="ＭＳ Ｐゴシック" panose="020B0600070205080204" pitchFamily="34" charset="-128"/>
              </a:rPr>
              <a:t>pāpā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. </a:t>
            </a:r>
            <a:r>
              <a:rPr lang="fr-FR" altLang="fr-PF" sz="1400" dirty="0">
                <a:ea typeface="ＭＳ Ｐゴシック" panose="020B0600070205080204" pitchFamily="34" charset="-128"/>
              </a:rPr>
              <a:t>Ma Grand-mère paternelle est N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icole (</a:t>
            </a:r>
            <a:r>
              <a:rPr lang="fr-FR" altLang="fr-PF" sz="1400" b="1" i="1" dirty="0">
                <a:ea typeface="ＭＳ Ｐゴシック" panose="020B0600070205080204" pitchFamily="34" charset="-128"/>
              </a:rPr>
              <a:t>litt. C'est une grand-mère paternelle, Nicole, de moi </a:t>
            </a:r>
            <a:r>
              <a:rPr lang="fr-FR" altLang="fr-PF" sz="1400" b="1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PF" sz="1400" b="1" dirty="0">
                <a:ea typeface="ＭＳ Ｐゴシック" panose="020B0600070205080204" pitchFamily="34" charset="-128"/>
              </a:rPr>
              <a:t> 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8B14E2-7592-4745-E4C0-C70196A2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2" y="986535"/>
            <a:ext cx="8680450" cy="523220"/>
          </a:xfrm>
          <a:prstGeom prst="rect">
            <a:avLst/>
          </a:prstGeom>
          <a:gradFill rotWithShape="1">
            <a:gsLst>
              <a:gs pos="0">
                <a:srgbClr val="F6FFFF"/>
              </a:gs>
              <a:gs pos="64999">
                <a:srgbClr val="EBFEFF"/>
              </a:gs>
              <a:gs pos="100000">
                <a:srgbClr val="E4FEFF"/>
              </a:gs>
            </a:gsLst>
            <a:lin ang="5400000" scaled="1"/>
          </a:gradFill>
          <a:ln w="9525">
            <a:solidFill>
              <a:srgbClr val="D5E8EA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PF" sz="1400" dirty="0">
                <a:solidFill>
                  <a:srgbClr val="000000"/>
                </a:solidFill>
                <a:latin typeface="Arial" panose="020B0604020202020204" pitchFamily="34" charset="0"/>
              </a:rPr>
              <a:t>Par convention, le terme </a:t>
            </a:r>
            <a:r>
              <a:rPr lang="fr-FR" altLang="fr-PF" sz="1400" i="1" dirty="0">
                <a:solidFill>
                  <a:srgbClr val="000000"/>
                </a:solidFill>
                <a:latin typeface="Arial" panose="020B0604020202020204" pitchFamily="34" charset="0"/>
              </a:rPr>
              <a:t>Ego</a:t>
            </a:r>
            <a:r>
              <a:rPr lang="fr-FR" altLang="fr-PF" sz="1400" dirty="0">
                <a:solidFill>
                  <a:srgbClr val="000000"/>
                </a:solidFill>
                <a:latin typeface="Arial" panose="020B0604020202020204" pitchFamily="34" charset="0"/>
              </a:rPr>
              <a:t>  (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fr-FR" altLang="fr-PF" sz="1400" dirty="0">
                <a:solidFill>
                  <a:srgbClr val="000000"/>
                </a:solidFill>
                <a:latin typeface="Arial" panose="020B0604020202020204" pitchFamily="34" charset="0"/>
              </a:rPr>
              <a:t>je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fr-FR" altLang="fr-PF" sz="1400" dirty="0">
                <a:solidFill>
                  <a:srgbClr val="000000"/>
                </a:solidFill>
                <a:latin typeface="Arial" panose="020B0604020202020204" pitchFamily="34" charset="0"/>
              </a:rPr>
              <a:t> en latin) désigne l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fr-FR" altLang="fr-PF" sz="1400" dirty="0">
                <a:solidFill>
                  <a:srgbClr val="000000"/>
                </a:solidFill>
                <a:latin typeface="Arial" panose="020B0604020202020204" pitchFamily="34" charset="0"/>
              </a:rPr>
              <a:t>individu de référence, homme ou femme, à partir duquel se déploient les relations de parenté ascendantes ou descendantes et les alliances.	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5620A5A-0359-4BDD-E256-C5229C0F97D5}"/>
              </a:ext>
            </a:extLst>
          </p:cNvPr>
          <p:cNvGraphicFramePr/>
          <p:nvPr/>
        </p:nvGraphicFramePr>
        <p:xfrm>
          <a:off x="2326889" y="1711245"/>
          <a:ext cx="7582829" cy="304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>
            <a:extLst>
              <a:ext uri="{FF2B5EF4-FFF2-40B4-BE49-F238E27FC236}">
                <a16:creationId xmlns:a16="http://schemas.microsoft.com/office/drawing/2014/main" id="{015F3DDA-8EDC-C946-CA47-3FA66D615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1325" y="0"/>
            <a:ext cx="8686800" cy="1143000"/>
          </a:xfrm>
        </p:spPr>
        <p:txBody>
          <a:bodyPr/>
          <a:lstStyle/>
          <a:p>
            <a:pPr algn="ctr"/>
            <a:r>
              <a:rPr lang="fr-FR" altLang="fr-PF" sz="3200" dirty="0">
                <a:latin typeface="Calibri" panose="020F0502020204030204" pitchFamily="34" charset="0"/>
              </a:rPr>
              <a:t>Parler de mes descendants et époux(se)</a:t>
            </a:r>
            <a:br>
              <a:rPr lang="fr-FR" altLang="fr-PF" sz="3200" dirty="0">
                <a:latin typeface="Calibri" panose="020F0502020204030204" pitchFamily="34" charset="0"/>
              </a:rPr>
            </a:br>
            <a:r>
              <a:rPr lang="fr-FR" altLang="fr-PF" sz="1800" dirty="0">
                <a:solidFill>
                  <a:srgbClr val="000000"/>
                </a:solidFill>
                <a:latin typeface="Arial" panose="020B0604020202020204" pitchFamily="34" charset="0"/>
              </a:rPr>
              <a:t>La relation s'exprime avec la particule de relation ou possession « A » : </a:t>
            </a:r>
            <a:r>
              <a:rPr lang="fr-FR" altLang="fr-PF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tā’u</a:t>
            </a:r>
            <a:r>
              <a:rPr lang="fr-FR" altLang="fr-PF" sz="1800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fr-FR" altLang="fr-PF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nā’u</a:t>
            </a:r>
            <a:endParaRPr lang="fr-FR" altLang="fr-PF" sz="3200" dirty="0">
              <a:latin typeface="Calibri" panose="020F0502020204030204" pitchFamily="34" charset="0"/>
            </a:endParaRPr>
          </a:p>
        </p:txBody>
      </p:sp>
      <p:sp>
        <p:nvSpPr>
          <p:cNvPr id="35842" name="Espace réservé du contenu 2">
            <a:extLst>
              <a:ext uri="{FF2B5EF4-FFF2-40B4-BE49-F238E27FC236}">
                <a16:creationId xmlns:a16="http://schemas.microsoft.com/office/drawing/2014/main" id="{F9A36E74-0BC6-5158-B0E0-CAC3806615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612" y="4831883"/>
            <a:ext cx="8686800" cy="18963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tamaiti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'o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Teiva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e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tamāhine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'o Maeva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nā’u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Teiva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est mon fils et Maeva ma fille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litt. C'est un fils,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Teiva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et une fille, Maeva, de moi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'O Noha, e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mo'otua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ōna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nā’u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Noha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est ma petite-fille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Litt.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Noha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c'est une petite-fille elle de moi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'O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'e 'o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Tautu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tā'u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mo'otua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ato'a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Mes petits-enfants sont aussi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Mere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Tautu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litt.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Mere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Tautu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 sont mes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petis-enfants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aussi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'O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Vetea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tā'u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tāne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 mari est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Vetea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litt.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Vetea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c'est mon mari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vahine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'o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Vaite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altLang="fr-PF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 femme est </a:t>
            </a:r>
            <a:r>
              <a:rPr lang="fr-FR" altLang="fr-PF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Vaite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litt. c'est une femme </a:t>
            </a:r>
            <a:r>
              <a:rPr lang="fr-FR" altLang="fr-PF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Vaite</a:t>
            </a:r>
            <a:r>
              <a:rPr lang="fr-FR" altLang="fr-PF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moi</a:t>
            </a:r>
            <a:r>
              <a:rPr lang="fr-FR" altLang="fr-PF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fr-FR" altLang="fr-PF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9144E8ED-A507-571F-CA3E-12894728F1EB}"/>
              </a:ext>
            </a:extLst>
          </p:cNvPr>
          <p:cNvGraphicFramePr/>
          <p:nvPr/>
        </p:nvGraphicFramePr>
        <p:xfrm>
          <a:off x="2032345" y="968944"/>
          <a:ext cx="8044760" cy="405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C22ECC-F0B1-6CA4-DA08-6ED90DF0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95" y="0"/>
            <a:ext cx="509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49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re 1">
            <a:extLst>
              <a:ext uri="{FF2B5EF4-FFF2-40B4-BE49-F238E27FC236}">
                <a16:creationId xmlns:a16="http://schemas.microsoft.com/office/drawing/2014/main" id="{D4052CD9-649F-8619-EE1E-B6BCBD5D0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02466"/>
            <a:ext cx="8229600" cy="1143000"/>
          </a:xfrm>
        </p:spPr>
        <p:txBody>
          <a:bodyPr/>
          <a:lstStyle/>
          <a:p>
            <a:r>
              <a:rPr lang="fr-FR" altLang="fr-PF" sz="3200" dirty="0">
                <a:latin typeface="Calibri" panose="020F0502020204030204" pitchFamily="34" charset="0"/>
              </a:rPr>
              <a:t>Dire comment c</a:t>
            </a:r>
            <a:r>
              <a:rPr lang="fr-FR" altLang="fr-FR" sz="3200" dirty="0">
                <a:latin typeface="Calibri" panose="020F0502020204030204" pitchFamily="34" charset="0"/>
              </a:rPr>
              <a:t>’</a:t>
            </a:r>
            <a:r>
              <a:rPr lang="fr-FR" altLang="fr-PF" sz="3200" dirty="0">
                <a:latin typeface="Calibri" panose="020F0502020204030204" pitchFamily="34" charset="0"/>
              </a:rPr>
              <a:t>est…</a:t>
            </a:r>
          </a:p>
        </p:txBody>
      </p:sp>
      <p:sp>
        <p:nvSpPr>
          <p:cNvPr id="9218" name="Espace réservé du contenu 2">
            <a:extLst>
              <a:ext uri="{FF2B5EF4-FFF2-40B4-BE49-F238E27FC236}">
                <a16:creationId xmlns:a16="http://schemas.microsoft.com/office/drawing/2014/main" id="{0963BB08-8702-0EF8-41EF-EAF5EBDF6A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81200" y="1245466"/>
            <a:ext cx="8229600" cy="5061816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r>
              <a:rPr lang="fr-FR" altLang="fr-PF" sz="1600" b="1" dirty="0">
                <a:latin typeface="Cambria" panose="02040503050406030204" pitchFamily="18" charset="0"/>
              </a:rPr>
              <a:t>E mea </a:t>
            </a:r>
            <a:r>
              <a:rPr lang="fr-FR" altLang="fr-PF" sz="1600" b="1" dirty="0" err="1">
                <a:latin typeface="Cambria" panose="02040503050406030204" pitchFamily="18" charset="0"/>
              </a:rPr>
              <a:t>aha</a:t>
            </a:r>
            <a:r>
              <a:rPr lang="fr-FR" altLang="fr-PF" sz="1600" b="1" dirty="0">
                <a:latin typeface="Cambria" panose="02040503050406030204" pitchFamily="18" charset="0"/>
              </a:rPr>
              <a:t> </a:t>
            </a:r>
            <a:r>
              <a:rPr lang="fr-FR" altLang="fr-PF" sz="1600" b="1" dirty="0" err="1">
                <a:latin typeface="Cambria" panose="02040503050406030204" pitchFamily="18" charset="0"/>
              </a:rPr>
              <a:t>tāna</a:t>
            </a:r>
            <a:r>
              <a:rPr lang="fr-FR" altLang="fr-PF" sz="1600" b="1" dirty="0">
                <a:latin typeface="Cambria" panose="02040503050406030204" pitchFamily="18" charset="0"/>
              </a:rPr>
              <a:t> </a:t>
            </a:r>
            <a:r>
              <a:rPr lang="fr-FR" altLang="fr-PF" sz="1600" b="1" dirty="0" err="1">
                <a:latin typeface="Cambria" panose="02040503050406030204" pitchFamily="18" charset="0"/>
              </a:rPr>
              <a:t>ha'api'ira'a</a:t>
            </a:r>
            <a:r>
              <a:rPr lang="fr-FR" altLang="fr-PF" sz="1600" b="1" dirty="0">
                <a:latin typeface="Cambria" panose="02040503050406030204" pitchFamily="18" charset="0"/>
              </a:rPr>
              <a:t> ? </a:t>
            </a:r>
            <a:r>
              <a:rPr lang="fr-FR" altLang="fr-PF" sz="1600" i="1" dirty="0">
                <a:latin typeface="Cambria" panose="02040503050406030204" pitchFamily="18" charset="0"/>
              </a:rPr>
              <a:t>Comment sont ses études ?  </a:t>
            </a:r>
          </a:p>
          <a:p>
            <a:pPr marL="0" indent="0">
              <a:buNone/>
            </a:pPr>
            <a:r>
              <a:rPr lang="fr-FR" altLang="fr-PF" sz="1600" b="1" dirty="0">
                <a:latin typeface="Cambria" panose="02040503050406030204" pitchFamily="18" charset="0"/>
              </a:rPr>
              <a:t>E mea </a:t>
            </a:r>
            <a:r>
              <a:rPr lang="fr-FR" altLang="fr-PF" sz="1600" b="1" dirty="0" err="1">
                <a:latin typeface="Cambria" panose="02040503050406030204" pitchFamily="18" charset="0"/>
              </a:rPr>
              <a:t>pa'ari</a:t>
            </a:r>
            <a:r>
              <a:rPr lang="fr-FR" altLang="fr-PF" sz="1600" b="1" dirty="0">
                <a:latin typeface="Cambria" panose="02040503050406030204" pitchFamily="18" charset="0"/>
              </a:rPr>
              <a:t> </a:t>
            </a:r>
            <a:r>
              <a:rPr lang="fr-FR" altLang="fr-PF" sz="1600" b="1" dirty="0" err="1">
                <a:latin typeface="Cambria" panose="02040503050406030204" pitchFamily="18" charset="0"/>
              </a:rPr>
              <a:t>tāna</a:t>
            </a:r>
            <a:r>
              <a:rPr lang="fr-FR" altLang="fr-PF" sz="1600" b="1" dirty="0">
                <a:latin typeface="Cambria" panose="02040503050406030204" pitchFamily="18" charset="0"/>
              </a:rPr>
              <a:t> </a:t>
            </a:r>
            <a:r>
              <a:rPr lang="fr-FR" altLang="fr-PF" sz="1600" b="1" dirty="0" err="1">
                <a:latin typeface="Cambria" panose="02040503050406030204" pitchFamily="18" charset="0"/>
              </a:rPr>
              <a:t>ha'api'ira'a</a:t>
            </a:r>
            <a:r>
              <a:rPr lang="fr-FR" altLang="fr-PF" sz="1600" dirty="0">
                <a:latin typeface="Cambria" panose="02040503050406030204" pitchFamily="18" charset="0"/>
              </a:rPr>
              <a:t>. </a:t>
            </a:r>
            <a:r>
              <a:rPr lang="fr-FR" altLang="fr-PF" sz="1600" i="1" dirty="0">
                <a:latin typeface="Cambria" panose="02040503050406030204" pitchFamily="18" charset="0"/>
              </a:rPr>
              <a:t>Ses études sont laborieuses.  (</a:t>
            </a:r>
            <a:r>
              <a:rPr lang="fr-FR" altLang="fr-PF" sz="1600" dirty="0" err="1">
                <a:latin typeface="Cambria" panose="02040503050406030204" pitchFamily="18" charset="0"/>
              </a:rPr>
              <a:t>pa'ari</a:t>
            </a:r>
            <a:r>
              <a:rPr lang="fr-FR" altLang="fr-PF" sz="1600" i="1" dirty="0">
                <a:latin typeface="Cambria" panose="02040503050406030204" pitchFamily="18" charset="0"/>
              </a:rPr>
              <a:t> = dur, solide...)</a:t>
            </a:r>
          </a:p>
          <a:p>
            <a:pPr marL="0" indent="0">
              <a:buNone/>
            </a:pPr>
            <a:endParaRPr lang="fr-FR" altLang="fr-PF" sz="1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altLang="fr-PF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Mea</a:t>
            </a:r>
            <a:r>
              <a:rPr lang="fr-FR" altLang="fr-PF" sz="1600" dirty="0">
                <a:latin typeface="Cambria" panose="02040503050406030204" pitchFamily="18" charset="0"/>
              </a:rPr>
              <a:t> est un terme "joker" qui veut dire </a:t>
            </a:r>
            <a:r>
              <a:rPr lang="fr-FR" altLang="fr-PF" sz="1600" i="1" dirty="0">
                <a:latin typeface="Cambria" panose="02040503050406030204" pitchFamily="18" charset="0"/>
              </a:rPr>
              <a:t>chose, truc, quelque chose</a:t>
            </a:r>
            <a:r>
              <a:rPr lang="fr-FR" altLang="fr-PF" sz="1600" dirty="0">
                <a:latin typeface="Cambria" panose="02040503050406030204" pitchFamily="18" charset="0"/>
              </a:rPr>
              <a:t>...</a:t>
            </a:r>
          </a:p>
          <a:p>
            <a:pPr marL="0" indent="0">
              <a:buNone/>
            </a:pPr>
            <a:endParaRPr lang="fr-FR" altLang="fr-PF" sz="16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altLang="fr-PF" sz="1600" dirty="0">
                <a:latin typeface="Cambria" panose="02040503050406030204" pitchFamily="18" charset="0"/>
              </a:rPr>
              <a:t>Pour dire en tahitien </a:t>
            </a:r>
            <a:r>
              <a:rPr lang="fr-FR" altLang="fr-PF" sz="1600" i="1" dirty="0">
                <a:latin typeface="Cambria" panose="02040503050406030204" pitchFamily="18" charset="0"/>
              </a:rPr>
              <a:t>c'est difficile</a:t>
            </a:r>
            <a:r>
              <a:rPr lang="fr-FR" altLang="fr-PF" sz="1600" dirty="0">
                <a:latin typeface="Cambria" panose="02040503050406030204" pitchFamily="18" charset="0"/>
              </a:rPr>
              <a:t> : </a:t>
            </a:r>
          </a:p>
          <a:p>
            <a:r>
              <a:rPr lang="fr-FR" altLang="fr-PF" sz="1600" b="1" dirty="0">
                <a:latin typeface="Cambria" panose="02040503050406030204" pitchFamily="18" charset="0"/>
              </a:rPr>
              <a:t>E </a:t>
            </a:r>
            <a:r>
              <a:rPr lang="fr-FR" altLang="fr-PF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mea</a:t>
            </a:r>
            <a:r>
              <a:rPr lang="fr-FR" altLang="fr-PF" sz="1600" b="1" dirty="0">
                <a:latin typeface="Cambria" panose="02040503050406030204" pitchFamily="18" charset="0"/>
              </a:rPr>
              <a:t> fifi.  </a:t>
            </a:r>
            <a:r>
              <a:rPr lang="fr-FR" altLang="fr-PF" sz="1600" i="1" dirty="0">
                <a:latin typeface="Cambria" panose="02040503050406030204" pitchFamily="18" charset="0"/>
              </a:rPr>
              <a:t>C'est chose difficile   </a:t>
            </a:r>
          </a:p>
          <a:p>
            <a:r>
              <a:rPr lang="fr-FR" altLang="fr-PF" sz="1600" dirty="0">
                <a:latin typeface="Cambria" panose="02040503050406030204" pitchFamily="18" charset="0"/>
              </a:rPr>
              <a:t>Si </a:t>
            </a:r>
            <a:r>
              <a:rPr lang="fr-FR" altLang="fr-PF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« mea »</a:t>
            </a:r>
            <a:r>
              <a:rPr lang="fr-FR" altLang="fr-PF" sz="1600" dirty="0">
                <a:latin typeface="Cambria" panose="02040503050406030204" pitchFamily="18" charset="0"/>
              </a:rPr>
              <a:t> est omis, alors  « </a:t>
            </a:r>
            <a:r>
              <a:rPr lang="fr-FR" altLang="fr-PF" sz="1600" b="1" dirty="0">
                <a:latin typeface="Cambria" panose="02040503050406030204" pitchFamily="18" charset="0"/>
              </a:rPr>
              <a:t>E fifi »  </a:t>
            </a:r>
            <a:r>
              <a:rPr lang="fr-FR" altLang="fr-PF" sz="1600" dirty="0">
                <a:latin typeface="Cambria" panose="02040503050406030204" pitchFamily="18" charset="0"/>
              </a:rPr>
              <a:t>a le sens de  </a:t>
            </a:r>
            <a:r>
              <a:rPr lang="fr-FR" altLang="fr-PF" sz="1600" i="1" dirty="0">
                <a:latin typeface="Cambria" panose="02040503050406030204" pitchFamily="18" charset="0"/>
              </a:rPr>
              <a:t>C'est de la difficulté, un problème. </a:t>
            </a:r>
            <a:endParaRPr lang="fr-FR" altLang="fr-PF" sz="16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fr-FR" altLang="fr-PF" sz="1600" b="1" u="sng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altLang="fr-PF" sz="1600" b="1" u="sng" dirty="0">
                <a:latin typeface="Cambria" panose="02040503050406030204" pitchFamily="18" charset="0"/>
              </a:rPr>
              <a:t>Comparez : </a:t>
            </a:r>
          </a:p>
          <a:p>
            <a:pPr marL="0" indent="0">
              <a:buNone/>
            </a:pPr>
            <a:r>
              <a:rPr lang="fr-FR" altLang="fr-PF" sz="1600" b="1" dirty="0">
                <a:latin typeface="Cambria" panose="02040503050406030204" pitchFamily="18" charset="0"/>
              </a:rPr>
              <a:t>E mea ’</a:t>
            </a:r>
            <a:r>
              <a:rPr lang="fr-FR" altLang="fr-PF" sz="1600" b="1" dirty="0" err="1">
                <a:latin typeface="Cambria" panose="02040503050406030204" pitchFamily="18" charset="0"/>
              </a:rPr>
              <a:t>ute'ute</a:t>
            </a:r>
            <a:r>
              <a:rPr lang="fr-FR" altLang="fr-PF" sz="1600" b="1" dirty="0">
                <a:latin typeface="Cambria" panose="02040503050406030204" pitchFamily="18" charset="0"/>
              </a:rPr>
              <a:t> teie</a:t>
            </a:r>
            <a:r>
              <a:rPr lang="fr-FR" altLang="fr-PF" sz="1600" dirty="0">
                <a:latin typeface="Cambria" panose="02040503050406030204" pitchFamily="18" charset="0"/>
              </a:rPr>
              <a:t>.  </a:t>
            </a:r>
            <a:r>
              <a:rPr lang="fr-FR" altLang="fr-PF" sz="1600" i="1" dirty="0">
                <a:latin typeface="Cambria" panose="02040503050406030204" pitchFamily="18" charset="0"/>
              </a:rPr>
              <a:t>Ceci est rouge. </a:t>
            </a:r>
          </a:p>
          <a:p>
            <a:pPr marL="0" indent="0">
              <a:buNone/>
            </a:pPr>
            <a:r>
              <a:rPr lang="fr-FR" altLang="fr-PF" sz="1600" b="1" dirty="0">
                <a:latin typeface="Cambria" panose="02040503050406030204" pitchFamily="18" charset="0"/>
              </a:rPr>
              <a:t>E ’</a:t>
            </a:r>
            <a:r>
              <a:rPr lang="fr-FR" altLang="fr-PF" sz="1600" b="1" dirty="0" err="1">
                <a:latin typeface="Cambria" panose="02040503050406030204" pitchFamily="18" charset="0"/>
              </a:rPr>
              <a:t>ute'ute</a:t>
            </a:r>
            <a:r>
              <a:rPr lang="fr-FR" altLang="fr-PF" sz="1600" b="1" dirty="0">
                <a:latin typeface="Cambria" panose="02040503050406030204" pitchFamily="18" charset="0"/>
              </a:rPr>
              <a:t> teie.  </a:t>
            </a:r>
            <a:r>
              <a:rPr lang="fr-FR" altLang="fr-PF" sz="1600" i="1" dirty="0">
                <a:latin typeface="Cambria" panose="02040503050406030204" pitchFamily="18" charset="0"/>
              </a:rPr>
              <a:t>Ceci est du rouge. </a:t>
            </a:r>
          </a:p>
          <a:p>
            <a:endParaRPr lang="fr-FR" altLang="fr-PF" sz="16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altLang="fr-PF" sz="1600" dirty="0">
                <a:latin typeface="Cambria" panose="02040503050406030204" pitchFamily="18" charset="0"/>
              </a:rPr>
              <a:t>Lorsqu'il y a deux qualités, on introduit la deuxième avec la conjonction de coordination </a:t>
            </a:r>
            <a:r>
              <a:rPr lang="fr-FR" altLang="fr-PF" sz="1600" dirty="0">
                <a:solidFill>
                  <a:srgbClr val="FF0000"/>
                </a:solidFill>
                <a:latin typeface="Cambria" panose="02040503050406030204" pitchFamily="18" charset="0"/>
              </a:rPr>
              <a:t>'e</a:t>
            </a:r>
            <a:r>
              <a:rPr lang="fr-FR" altLang="fr-PF" sz="1600" dirty="0">
                <a:latin typeface="Cambria" panose="02040503050406030204" pitchFamily="18" charset="0"/>
              </a:rPr>
              <a:t> (et) et l'article </a:t>
            </a:r>
            <a:r>
              <a:rPr lang="fr-FR" altLang="fr-PF" sz="1600" dirty="0">
                <a:solidFill>
                  <a:srgbClr val="FF0000"/>
                </a:solidFill>
                <a:latin typeface="Cambria" panose="02040503050406030204" pitchFamily="18" charset="0"/>
              </a:rPr>
              <a:t>te</a:t>
            </a:r>
            <a:r>
              <a:rPr lang="fr-FR" altLang="fr-PF" sz="1600" dirty="0">
                <a:latin typeface="Cambria" panose="02040503050406030204" pitchFamily="18" charset="0"/>
              </a:rPr>
              <a:t> : </a:t>
            </a:r>
          </a:p>
          <a:p>
            <a:pPr marL="0" indent="0">
              <a:buNone/>
            </a:pPr>
            <a:r>
              <a:rPr lang="fr-FR" altLang="fr-PF" sz="1600" b="1" dirty="0">
                <a:latin typeface="Cambria" panose="02040503050406030204" pitchFamily="18" charset="0"/>
              </a:rPr>
              <a:t>E '</a:t>
            </a:r>
            <a:r>
              <a:rPr lang="fr-FR" altLang="fr-PF" sz="1600" b="1" dirty="0" err="1">
                <a:latin typeface="Cambria" panose="02040503050406030204" pitchFamily="18" charset="0"/>
              </a:rPr>
              <a:t>ūrī</a:t>
            </a:r>
            <a:r>
              <a:rPr lang="fr-FR" altLang="fr-PF" sz="1600" b="1" dirty="0">
                <a:latin typeface="Cambria" panose="02040503050406030204" pitchFamily="18" charset="0"/>
              </a:rPr>
              <a:t> ’</a:t>
            </a:r>
            <a:r>
              <a:rPr lang="fr-FR" altLang="fr-PF" sz="1600" b="1" dirty="0" err="1">
                <a:latin typeface="Cambria" panose="02040503050406030204" pitchFamily="18" charset="0"/>
              </a:rPr>
              <a:t>uo'uo</a:t>
            </a:r>
            <a:r>
              <a:rPr lang="fr-FR" altLang="fr-PF" sz="1600" b="1" dirty="0">
                <a:latin typeface="Cambria" panose="02040503050406030204" pitchFamily="18" charset="0"/>
              </a:rPr>
              <a:t> </a:t>
            </a:r>
            <a:r>
              <a:rPr lang="fr-FR" altLang="fr-PF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'e te </a:t>
            </a:r>
            <a:r>
              <a:rPr lang="fr-FR" altLang="fr-PF" sz="1600" b="1" dirty="0" err="1">
                <a:latin typeface="Cambria" panose="02040503050406030204" pitchFamily="18" charset="0"/>
              </a:rPr>
              <a:t>rahi</a:t>
            </a:r>
            <a:r>
              <a:rPr lang="fr-FR" altLang="fr-PF" sz="1600" b="1" dirty="0">
                <a:latin typeface="Cambria" panose="02040503050406030204" pitchFamily="18" charset="0"/>
              </a:rPr>
              <a:t>  </a:t>
            </a:r>
            <a:r>
              <a:rPr lang="fr-FR" altLang="fr-PF" sz="1600" dirty="0">
                <a:latin typeface="Cambria" panose="02040503050406030204" pitchFamily="18" charset="0"/>
              </a:rPr>
              <a:t>:  c’est </a:t>
            </a:r>
            <a:r>
              <a:rPr lang="fr-FR" altLang="fr-PF" sz="1600" i="1" dirty="0">
                <a:latin typeface="Cambria" panose="02040503050406030204" pitchFamily="18" charset="0"/>
              </a:rPr>
              <a:t>un chien blanc et grand.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1264" y="239485"/>
            <a:ext cx="7556313" cy="803196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Quelques qualifiants…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2474" y="1090182"/>
            <a:ext cx="8854791" cy="533791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70000"/>
              </a:lnSpc>
            </a:pPr>
            <a:r>
              <a:rPr lang="fr-FR" sz="5600" b="1" dirty="0" err="1"/>
              <a:t>Ma’ima’i</a:t>
            </a:r>
            <a:r>
              <a:rPr lang="fr-FR" sz="5600" b="1" dirty="0"/>
              <a:t> : petits soucis de santé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Maita’i</a:t>
            </a:r>
            <a:r>
              <a:rPr lang="fr-FR" sz="5600" b="1" dirty="0"/>
              <a:t> : bien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Ataata</a:t>
            </a:r>
            <a:r>
              <a:rPr lang="fr-FR" sz="5600" b="1" dirty="0"/>
              <a:t> : dangereux</a:t>
            </a:r>
          </a:p>
          <a:p>
            <a:pPr>
              <a:lnSpc>
                <a:spcPct val="70000"/>
              </a:lnSpc>
            </a:pPr>
            <a:r>
              <a:rPr lang="fr-FR" sz="5600" b="1" dirty="0"/>
              <a:t>’</a:t>
            </a:r>
            <a:r>
              <a:rPr lang="fr-FR" sz="5600" b="1" dirty="0" err="1"/>
              <a:t>oa’oa</a:t>
            </a:r>
            <a:r>
              <a:rPr lang="fr-FR" sz="5600" b="1" dirty="0"/>
              <a:t> : joyeux</a:t>
            </a:r>
          </a:p>
          <a:p>
            <a:pPr>
              <a:lnSpc>
                <a:spcPct val="70000"/>
              </a:lnSpc>
            </a:pPr>
            <a:r>
              <a:rPr lang="fr-FR" sz="5600" b="1" dirty="0"/>
              <a:t>Fifi : difficile</a:t>
            </a:r>
          </a:p>
          <a:p>
            <a:pPr>
              <a:lnSpc>
                <a:spcPct val="70000"/>
              </a:lnSpc>
            </a:pPr>
            <a:r>
              <a:rPr lang="fr-FR" sz="5600" b="1" dirty="0"/>
              <a:t>’</a:t>
            </a:r>
            <a:r>
              <a:rPr lang="fr-FR" sz="5600" b="1" dirty="0" err="1"/>
              <a:t>ōhie</a:t>
            </a:r>
            <a:r>
              <a:rPr lang="fr-FR" sz="5600" b="1" dirty="0"/>
              <a:t> : facile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Fātata</a:t>
            </a:r>
            <a:r>
              <a:rPr lang="fr-FR" sz="5600" b="1" dirty="0"/>
              <a:t> : proche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Ātea</a:t>
            </a:r>
            <a:r>
              <a:rPr lang="fr-FR" sz="5600" b="1" dirty="0"/>
              <a:t> : loin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Rumaruma</a:t>
            </a:r>
            <a:r>
              <a:rPr lang="fr-FR" sz="5600" b="1" dirty="0"/>
              <a:t> : sombre</a:t>
            </a:r>
          </a:p>
          <a:p>
            <a:pPr>
              <a:lnSpc>
                <a:spcPct val="70000"/>
              </a:lnSpc>
            </a:pPr>
            <a:r>
              <a:rPr lang="fr-FR" sz="5600" b="1" dirty="0"/>
              <a:t>’</a:t>
            </a:r>
            <a:r>
              <a:rPr lang="fr-FR" sz="5600" b="1" dirty="0" err="1"/>
              <a:t>āpī</a:t>
            </a:r>
            <a:r>
              <a:rPr lang="fr-FR" sz="5600" b="1" dirty="0"/>
              <a:t> : neuf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Pa’ari</a:t>
            </a:r>
            <a:r>
              <a:rPr lang="fr-FR" sz="5600" b="1" dirty="0"/>
              <a:t> : âgé, dur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Rahi</a:t>
            </a:r>
            <a:r>
              <a:rPr lang="fr-FR" sz="5600" b="1" dirty="0"/>
              <a:t> : grand</a:t>
            </a:r>
          </a:p>
          <a:p>
            <a:pPr>
              <a:lnSpc>
                <a:spcPct val="70000"/>
              </a:lnSpc>
            </a:pPr>
            <a:r>
              <a:rPr lang="fr-FR" sz="5600" b="1" dirty="0"/>
              <a:t>Au : bien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Ha’apahi</a:t>
            </a:r>
            <a:r>
              <a:rPr lang="fr-FR" sz="5600" b="1" dirty="0"/>
              <a:t> : capricieux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Ruperupe</a:t>
            </a:r>
            <a:r>
              <a:rPr lang="fr-FR" sz="5600" b="1" dirty="0"/>
              <a:t> : verdoyant</a:t>
            </a:r>
          </a:p>
          <a:p>
            <a:pPr>
              <a:lnSpc>
                <a:spcPct val="70000"/>
              </a:lnSpc>
            </a:pPr>
            <a:r>
              <a:rPr lang="fr-FR" sz="5600" b="1" dirty="0" err="1"/>
              <a:t>Rau</a:t>
            </a:r>
            <a:r>
              <a:rPr lang="fr-FR" sz="5600" b="1" dirty="0"/>
              <a:t> : divers, plusieurs</a:t>
            </a:r>
          </a:p>
          <a:p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041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u contenu 2">
            <a:extLst>
              <a:ext uri="{FF2B5EF4-FFF2-40B4-BE49-F238E27FC236}">
                <a16:creationId xmlns:a16="http://schemas.microsoft.com/office/drawing/2014/main" id="{4C0DF845-C008-E397-2276-633F495C8D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3789" y="576264"/>
            <a:ext cx="7464425" cy="60531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r-FR" altLang="fr-PF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quelque chose (sans plus) – 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</a:t>
            </a:r>
            <a:r>
              <a:rPr lang="fr-FR" altLang="fr-F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fr-FR" altLang="fr-F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</a:t>
            </a:r>
            <a:r>
              <a:rPr lang="fr-FR" altLang="fr-PF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au vau … </a:t>
            </a:r>
            <a:endParaRPr lang="fr-FR" altLang="fr-PF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au vau i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taofe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le café</a:t>
            </a: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au '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aha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?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aimes quoi  ?</a:t>
            </a: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aha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au ?   </a:t>
            </a:r>
            <a:r>
              <a:rPr lang="fr-FR" altLang="fr-PF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Qu'est-ce que tu aimes ? </a:t>
            </a: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au vau i te taro.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le taro. </a:t>
            </a: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beaucoup quelque chose - 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</a:t>
            </a:r>
            <a:r>
              <a:rPr lang="fr-FR" altLang="fr-F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fr-FR" altLang="fr-F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</a:t>
            </a:r>
            <a:r>
              <a:rPr lang="fr-FR" altLang="fr-PF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mea au (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</a:t>
            </a:r>
            <a:r>
              <a:rPr lang="fr-FR" altLang="fr-FR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  <a:r>
              <a:rPr lang="fr-FR" altLang="fr-PF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 …</a:t>
            </a:r>
            <a:endParaRPr lang="fr-FR" altLang="fr-PF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tōtōrā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beaucoup le chocolat </a:t>
            </a: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tōtōrā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J'adore  le chocolat </a:t>
            </a: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(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nā '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aha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? 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aimes beaucoup/adores quoi ?  </a:t>
            </a: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aha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'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a'e ?  </a:t>
            </a:r>
            <a:r>
              <a:rPr lang="fr-FR" altLang="fr-PF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Qu'est-ce-que tu aimes le plus / préfères ?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r-FR" altLang="ja-JP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bien (beaucoup) quelqu'un – </a:t>
            </a:r>
            <a:r>
              <a:rPr lang="fr-FR" altLang="fr-PF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</a:t>
            </a:r>
            <a:r>
              <a:rPr lang="fr-FR" alt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fr-FR" alt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’</a:t>
            </a:r>
            <a:r>
              <a:rPr lang="fr-FR" altLang="fr-PF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</a:t>
            </a:r>
            <a:r>
              <a:rPr lang="fr-FR" altLang="fr-PF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mea au (</a:t>
            </a:r>
            <a:r>
              <a:rPr lang="fr-FR" altLang="fr-PF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fr-FR" altLang="fr-PF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nā’u</a:t>
            </a:r>
            <a:r>
              <a:rPr lang="fr-FR" altLang="fr-PF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ia/i …</a:t>
            </a:r>
            <a:endParaRPr lang="fr-FR" altLang="fr-PF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tāvana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bien le maire</a:t>
            </a: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ia Maeva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bien Maeva</a:t>
            </a: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tō '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oe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metua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beaucoup tes parents</a:t>
            </a:r>
          </a:p>
          <a:p>
            <a:pPr marL="0" indent="0">
              <a:buNone/>
              <a:defRPr/>
            </a:pP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mea au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roa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nā'u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ia </a:t>
            </a:r>
            <a:r>
              <a:rPr lang="fr-FR" altLang="fr-PF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Pauro</a:t>
            </a:r>
            <a:r>
              <a:rPr lang="fr-FR" altLang="fr-PF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fr-FR" altLang="fr-PF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J'aime beaucoup Paul</a:t>
            </a:r>
          </a:p>
          <a:p>
            <a:pPr marL="0" indent="0">
              <a:lnSpc>
                <a:spcPct val="80000"/>
              </a:lnSpc>
              <a:buFont typeface="Arial"/>
              <a:buChar char="•"/>
              <a:defRPr/>
            </a:pPr>
            <a:endParaRPr lang="fr-FR" altLang="fr-PF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Arial"/>
              <a:buChar char="•"/>
              <a:defRPr/>
            </a:pPr>
            <a:endParaRPr lang="fr-FR" altLang="fr-PF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fr-FR" altLang="fr-PF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Arial"/>
              <a:buChar char="•"/>
              <a:defRPr/>
            </a:pPr>
            <a:endParaRPr lang="fr-FR" altLang="fr-PF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9021" y="251595"/>
            <a:ext cx="7556313" cy="57754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Te mau ’</a:t>
            </a:r>
            <a:r>
              <a:rPr lang="fr-FR" dirty="0" err="1"/>
              <a:t>ū</a:t>
            </a:r>
            <a:r>
              <a:rPr lang="fr-FR" dirty="0"/>
              <a:t> – Les couleurs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05A864E-0AC7-B69D-0FA1-B8932279C175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249645" y="112257"/>
            <a:ext cx="5689600" cy="690753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="" xmlns:wp="http://schemas.openxmlformats.org/drawingml/2006/wordprocessingDrawing" xmlns:wps="http://schemas.microsoft.com/office/word/2010/wordprocessingShape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FAA26D3D-D897-4be2-8F04-BA451C77F1D7}">
              <ma14:placeholderFlag xmlns="" xmlns:wp="http://schemas.openxmlformats.org/drawingml/2006/wordprocessingDrawing" xmlns:wps="http://schemas.microsoft.com/office/word/2010/wordprocessingShape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’</a:t>
            </a:r>
            <a:r>
              <a:rPr lang="fr-FR" sz="3200" b="1" kern="1200" dirty="0" err="1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ana’ana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brillant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’</a:t>
            </a:r>
            <a:r>
              <a:rPr lang="fr-FR" sz="3200" b="1" kern="1200" dirty="0" err="1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ere’ere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noir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984806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hiri</a:t>
            </a:r>
            <a:r>
              <a:rPr lang="fr-FR" sz="3200" b="1" kern="1200" dirty="0">
                <a:solidFill>
                  <a:srgbClr val="984806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marron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>
                <a:solidFill>
                  <a:srgbClr val="8DAB39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matie : vert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0000FF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nīnamu</a:t>
            </a:r>
            <a:r>
              <a:rPr lang="fr-FR" sz="3200" b="1" kern="1200" dirty="0">
                <a:solidFill>
                  <a:srgbClr val="0000FF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bleu 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patapata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à pois  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E7680E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puatou</a:t>
            </a:r>
            <a:r>
              <a:rPr lang="fr-FR" sz="3200" b="1" kern="1200" dirty="0">
                <a:solidFill>
                  <a:srgbClr val="E7680E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orange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FFD82D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re’are’a</a:t>
            </a:r>
            <a:r>
              <a:rPr lang="fr-FR" sz="3200" b="1" kern="1200" dirty="0">
                <a:solidFill>
                  <a:srgbClr val="FFD82D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jaune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7A7A7A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rehu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</a:t>
            </a:r>
            <a:r>
              <a:rPr lang="fr-FR" sz="3200" b="1" kern="1200" dirty="0">
                <a:solidFill>
                  <a:srgbClr val="7A7A7A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: gris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DF83BF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tārona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</a:t>
            </a:r>
            <a:r>
              <a:rPr lang="fr-FR" sz="3200" b="1" kern="1200" dirty="0">
                <a:solidFill>
                  <a:srgbClr val="DF83BF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rose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toretore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rayé 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>
                <a:solidFill>
                  <a:srgbClr val="FF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’</a:t>
            </a:r>
            <a:r>
              <a:rPr lang="fr-FR" sz="3200" b="1" kern="1200" dirty="0" err="1">
                <a:solidFill>
                  <a:srgbClr val="FF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ute’ute</a:t>
            </a:r>
            <a:r>
              <a:rPr lang="fr-FR" sz="3200" b="1" kern="1200" dirty="0">
                <a:solidFill>
                  <a:srgbClr val="FF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: </a:t>
            </a:r>
            <a:r>
              <a:rPr lang="fr-FR" sz="3200" b="1" kern="1200" dirty="0">
                <a:solidFill>
                  <a:srgbClr val="FF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rouge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 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3200" b="1" kern="1200" dirty="0" err="1">
                <a:solidFill>
                  <a:srgbClr val="9F38FF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vare’au</a:t>
            </a:r>
            <a:r>
              <a:rPr lang="fr-FR" sz="3200" b="1" kern="1200" dirty="0">
                <a:solidFill>
                  <a:srgbClr val="000000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 : </a:t>
            </a:r>
            <a:r>
              <a:rPr lang="fr-FR" sz="3200" b="1" kern="1200" dirty="0">
                <a:solidFill>
                  <a:srgbClr val="6C00B7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mauve, </a:t>
            </a:r>
            <a:r>
              <a:rPr lang="fr-FR" sz="3200" b="1" kern="1200" dirty="0">
                <a:solidFill>
                  <a:srgbClr val="9A158E"/>
                </a:solidFill>
                <a:effectLst/>
                <a:latin typeface="HawnPal Fonts"/>
                <a:ea typeface="MS PGothic" panose="020B0600070205080204" pitchFamily="34" charset="-128"/>
                <a:cs typeface="HawnPal Fonts"/>
              </a:rPr>
              <a:t>violet</a:t>
            </a:r>
            <a:endParaRPr lang="fr-PF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9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Décrivez ces images : E mea…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77362" r="-77362"/>
          <a:stretch>
            <a:fillRect/>
          </a:stretch>
        </p:blipFill>
        <p:spPr>
          <a:xfrm>
            <a:off x="2504448" y="1447800"/>
            <a:ext cx="2735204" cy="192338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08" y="1447801"/>
            <a:ext cx="1761648" cy="2150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458" y="1417639"/>
            <a:ext cx="1619029" cy="21802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452353" y="3641232"/>
            <a:ext cx="91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</a:t>
            </a:r>
            <a:r>
              <a:rPr lang="fr-FR" dirty="0" err="1"/>
              <a:t>mīmī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415432" y="3825898"/>
            <a:ext cx="75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’</a:t>
            </a:r>
            <a:r>
              <a:rPr lang="fr-FR" dirty="0" err="1"/>
              <a:t>ūrī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615262" y="3841578"/>
            <a:ext cx="102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</a:t>
            </a:r>
            <a:r>
              <a:rPr lang="fr-FR" dirty="0" err="1"/>
              <a:t>tirimu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899" y="4195230"/>
            <a:ext cx="1500647" cy="20571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32265" y="6416575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</a:t>
            </a:r>
            <a:r>
              <a:rPr lang="fr-FR" dirty="0" err="1"/>
              <a:t>tāupo’o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349" y="4588969"/>
            <a:ext cx="2237708" cy="148434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15433" y="6287194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</a:t>
            </a:r>
            <a:r>
              <a:rPr lang="fr-FR" dirty="0" err="1"/>
              <a:t>tama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9176" y="4320857"/>
            <a:ext cx="828310" cy="175245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908182" y="6275456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 </a:t>
            </a:r>
            <a:r>
              <a:rPr lang="fr-FR" dirty="0" err="1"/>
              <a:t>painapo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195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PLANNING Cours/Examens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8862870-F381-67B0-2C61-FB64CFB9D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PF" dirty="0"/>
              <a:t>24h : 12TD de 2h chacun</a:t>
            </a:r>
          </a:p>
          <a:p>
            <a:pPr marL="0" indent="0">
              <a:buNone/>
            </a:pPr>
            <a:endParaRPr lang="fr-PF" dirty="0"/>
          </a:p>
          <a:p>
            <a:r>
              <a:rPr lang="fr-PF" dirty="0"/>
              <a:t>2 CC écrits de 90min chacun : pour les </a:t>
            </a:r>
            <a:r>
              <a:rPr lang="fr-PF" b="1" u="sng" dirty="0"/>
              <a:t>assidus</a:t>
            </a:r>
          </a:p>
          <a:p>
            <a:pPr>
              <a:buFont typeface="Wingdings" pitchFamily="2" charset="2"/>
              <a:buChar char="è"/>
            </a:pPr>
            <a:r>
              <a:rPr lang="fr-PF" dirty="0"/>
              <a:t> 1 QCM de compréhension orale (50%) </a:t>
            </a:r>
          </a:p>
          <a:p>
            <a:pPr>
              <a:buFont typeface="Wingdings" pitchFamily="2" charset="2"/>
              <a:buChar char="è"/>
            </a:pPr>
            <a:r>
              <a:rPr lang="fr-PF" dirty="0"/>
              <a:t> 1 écrit compréhension et production écrite (50%)</a:t>
            </a:r>
          </a:p>
          <a:p>
            <a:r>
              <a:rPr lang="fr-PF" dirty="0"/>
              <a:t>1CC écrit de 90min : pour les </a:t>
            </a:r>
            <a:r>
              <a:rPr lang="fr-PF" b="1" u="sng" dirty="0"/>
              <a:t>non-assidus</a:t>
            </a:r>
            <a:r>
              <a:rPr lang="fr-PF" dirty="0"/>
              <a:t> (100%) </a:t>
            </a:r>
          </a:p>
          <a:p>
            <a:pPr marL="0" indent="0">
              <a:buNone/>
            </a:pPr>
            <a:endParaRPr lang="fr-PF" dirty="0"/>
          </a:p>
          <a:p>
            <a:r>
              <a:rPr lang="fr-PF" dirty="0"/>
              <a:t>2 ECTS</a:t>
            </a:r>
          </a:p>
        </p:txBody>
      </p:sp>
    </p:spTree>
    <p:extLst>
      <p:ext uri="{BB962C8B-B14F-4D97-AF65-F5344CB8AC3E}">
        <p14:creationId xmlns:p14="http://schemas.microsoft.com/office/powerpoint/2010/main" val="1110621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À vous maintenant – </a:t>
            </a:r>
            <a:r>
              <a:rPr lang="fr-FR" dirty="0" err="1"/>
              <a:t>Tā</a:t>
            </a:r>
            <a:r>
              <a:rPr lang="fr-FR" dirty="0"/>
              <a:t> ’outou i teie nei…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 mea </a:t>
            </a:r>
            <a:r>
              <a:rPr lang="fr-FR" dirty="0" err="1"/>
              <a:t>aha</a:t>
            </a:r>
            <a:r>
              <a:rPr lang="fr-FR" dirty="0"/>
              <a:t> </a:t>
            </a:r>
            <a:r>
              <a:rPr lang="fr-FR" dirty="0" err="1"/>
              <a:t>tā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…(’</a:t>
            </a:r>
            <a:r>
              <a:rPr lang="fr-FR" dirty="0" err="1"/>
              <a:t>animara</a:t>
            </a:r>
            <a:r>
              <a:rPr lang="fr-FR" dirty="0"/>
              <a:t>) ?</a:t>
            </a:r>
          </a:p>
          <a:p>
            <a:r>
              <a:rPr lang="fr-FR" dirty="0"/>
              <a:t>E mea </a:t>
            </a:r>
            <a:r>
              <a:rPr lang="fr-FR" dirty="0" err="1"/>
              <a:t>aha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’ahu ?</a:t>
            </a:r>
          </a:p>
          <a:p>
            <a:r>
              <a:rPr lang="fr-FR" dirty="0"/>
              <a:t>E mea </a:t>
            </a:r>
            <a:r>
              <a:rPr lang="fr-FR" dirty="0" err="1"/>
              <a:t>aha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</a:t>
            </a:r>
            <a:r>
              <a:rPr lang="fr-FR" dirty="0" err="1"/>
              <a:t>fare</a:t>
            </a:r>
            <a:r>
              <a:rPr lang="fr-FR" dirty="0"/>
              <a:t> ?</a:t>
            </a:r>
          </a:p>
          <a:p>
            <a:r>
              <a:rPr lang="fr-FR" dirty="0"/>
              <a:t>E mea </a:t>
            </a:r>
            <a:r>
              <a:rPr lang="fr-FR" dirty="0" err="1"/>
              <a:t>aha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outou</a:t>
            </a:r>
            <a:r>
              <a:rPr lang="fr-FR" dirty="0"/>
              <a:t> </a:t>
            </a:r>
            <a:r>
              <a:rPr lang="fr-FR" dirty="0" err="1"/>
              <a:t>pere’o’o</a:t>
            </a:r>
            <a:r>
              <a:rPr lang="fr-FR" dirty="0"/>
              <a:t> ?</a:t>
            </a:r>
          </a:p>
          <a:p>
            <a:r>
              <a:rPr lang="fr-FR" dirty="0"/>
              <a:t>E mea </a:t>
            </a:r>
            <a:r>
              <a:rPr lang="fr-FR" dirty="0" err="1"/>
              <a:t>aha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</a:t>
            </a:r>
            <a:r>
              <a:rPr lang="fr-FR" dirty="0" err="1"/>
              <a:t>ti’a’a</a:t>
            </a:r>
            <a:r>
              <a:rPr lang="fr-FR" dirty="0"/>
              <a:t> ?</a:t>
            </a:r>
          </a:p>
          <a:p>
            <a:pPr marL="82296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275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3AF43A6-84CD-6BB5-2310-AE14EA4F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89" y="1818772"/>
            <a:ext cx="10870222" cy="23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SCENARIO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PARAURA’A 1 :</a:t>
            </a:r>
          </a:p>
          <a:p>
            <a:r>
              <a:rPr lang="fr-FR" dirty="0"/>
              <a:t>HEITAPU : ’</a:t>
            </a:r>
            <a:r>
              <a:rPr lang="fr-FR" dirty="0" err="1"/>
              <a:t>Ia</a:t>
            </a:r>
            <a:r>
              <a:rPr lang="fr-FR" dirty="0"/>
              <a:t> </a:t>
            </a:r>
            <a:r>
              <a:rPr lang="fr-FR" dirty="0" err="1"/>
              <a:t>ora</a:t>
            </a:r>
            <a:r>
              <a:rPr lang="fr-FR" dirty="0"/>
              <a:t> na, e </a:t>
            </a:r>
            <a:r>
              <a:rPr lang="fr-FR" dirty="0" err="1"/>
              <a:t>aha</a:t>
            </a:r>
            <a:r>
              <a:rPr lang="fr-FR" dirty="0"/>
              <a:t> te </a:t>
            </a:r>
            <a:r>
              <a:rPr lang="fr-FR" dirty="0" err="1"/>
              <a:t>huru</a:t>
            </a:r>
            <a:r>
              <a:rPr lang="fr-FR" dirty="0"/>
              <a:t> ? ’O </a:t>
            </a:r>
            <a:r>
              <a:rPr lang="fr-FR" dirty="0" err="1"/>
              <a:t>Heitapu</a:t>
            </a:r>
            <a:r>
              <a:rPr lang="fr-FR" dirty="0"/>
              <a:t> </a:t>
            </a:r>
            <a:r>
              <a:rPr lang="fr-FR" dirty="0" err="1"/>
              <a:t>tō’u</a:t>
            </a:r>
            <a:r>
              <a:rPr lang="fr-FR" dirty="0"/>
              <a:t> </a:t>
            </a:r>
            <a:r>
              <a:rPr lang="fr-FR" dirty="0" err="1"/>
              <a:t>i’oa</a:t>
            </a:r>
            <a:r>
              <a:rPr lang="fr-FR" dirty="0"/>
              <a:t>, ’o MAHINE </a:t>
            </a:r>
            <a:r>
              <a:rPr lang="fr-FR" dirty="0" err="1"/>
              <a:t>tō’u</a:t>
            </a:r>
            <a:r>
              <a:rPr lang="fr-FR" dirty="0"/>
              <a:t> </a:t>
            </a:r>
            <a:r>
              <a:rPr lang="fr-FR" dirty="0" err="1"/>
              <a:t>pa’era’a</a:t>
            </a:r>
            <a:r>
              <a:rPr lang="fr-FR" dirty="0"/>
              <a:t>, Mo – A – He – I – Nu - E . E </a:t>
            </a:r>
            <a:r>
              <a:rPr lang="fr-FR" dirty="0" err="1"/>
              <a:t>piti</a:t>
            </a:r>
            <a:r>
              <a:rPr lang="fr-FR" dirty="0"/>
              <a:t> ’</a:t>
            </a:r>
            <a:r>
              <a:rPr lang="fr-FR" dirty="0" err="1"/>
              <a:t>ahuru</a:t>
            </a:r>
            <a:r>
              <a:rPr lang="fr-FR" dirty="0"/>
              <a:t> ma </a:t>
            </a:r>
            <a:r>
              <a:rPr lang="fr-FR" dirty="0" err="1"/>
              <a:t>hō</a:t>
            </a:r>
            <a:r>
              <a:rPr lang="fr-FR" dirty="0"/>
              <a:t>’ </a:t>
            </a:r>
            <a:r>
              <a:rPr lang="fr-FR" dirty="0" err="1"/>
              <a:t>ē</a:t>
            </a:r>
            <a:r>
              <a:rPr lang="fr-FR" dirty="0"/>
              <a:t> </a:t>
            </a:r>
            <a:r>
              <a:rPr lang="fr-FR" dirty="0" err="1"/>
              <a:t>matahiti</a:t>
            </a:r>
            <a:r>
              <a:rPr lang="fr-FR" dirty="0"/>
              <a:t> </a:t>
            </a:r>
            <a:r>
              <a:rPr lang="fr-FR" dirty="0" err="1"/>
              <a:t>tō’u</a:t>
            </a:r>
            <a:r>
              <a:rPr lang="fr-FR" dirty="0"/>
              <a:t>. E ’</a:t>
            </a:r>
            <a:r>
              <a:rPr lang="fr-FR" dirty="0" err="1"/>
              <a:t>oe</a:t>
            </a:r>
            <a:r>
              <a:rPr lang="fr-FR" dirty="0"/>
              <a:t>, ’o </a:t>
            </a:r>
            <a:r>
              <a:rPr lang="fr-FR" dirty="0" err="1"/>
              <a:t>vai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? ’A </a:t>
            </a:r>
            <a:r>
              <a:rPr lang="fr-FR" dirty="0" err="1"/>
              <a:t>tāreta</a:t>
            </a:r>
            <a:r>
              <a:rPr lang="fr-FR" dirty="0"/>
              <a:t> mai na i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</a:t>
            </a:r>
            <a:r>
              <a:rPr lang="fr-FR" dirty="0" err="1"/>
              <a:t>pa’era’a</a:t>
            </a:r>
            <a:r>
              <a:rPr lang="fr-FR" dirty="0"/>
              <a:t> ? E </a:t>
            </a:r>
            <a:r>
              <a:rPr lang="fr-FR" dirty="0" err="1"/>
              <a:t>hia</a:t>
            </a:r>
            <a:r>
              <a:rPr lang="fr-FR" dirty="0"/>
              <a:t> </a:t>
            </a:r>
            <a:r>
              <a:rPr lang="fr-FR" dirty="0" err="1"/>
              <a:t>matahiti</a:t>
            </a:r>
            <a:r>
              <a:rPr lang="fr-FR" dirty="0"/>
              <a:t> </a:t>
            </a:r>
            <a:r>
              <a:rPr lang="fr-FR" dirty="0" err="1"/>
              <a:t>tō</a:t>
            </a:r>
            <a:r>
              <a:rPr lang="fr-FR" dirty="0"/>
              <a:t> ’</a:t>
            </a:r>
            <a:r>
              <a:rPr lang="fr-FR" dirty="0" err="1"/>
              <a:t>oe</a:t>
            </a:r>
            <a:r>
              <a:rPr lang="fr-FR" dirty="0"/>
              <a:t> ?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25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Actes de parole : scénario 1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saluer : </a:t>
            </a:r>
            <a:r>
              <a:rPr lang="fr-FR" i="1" dirty="0"/>
              <a:t>’</a:t>
            </a:r>
            <a:r>
              <a:rPr lang="fr-FR" i="1" dirty="0" err="1"/>
              <a:t>Ia</a:t>
            </a:r>
            <a:r>
              <a:rPr lang="fr-FR" i="1" dirty="0"/>
              <a:t> </a:t>
            </a:r>
            <a:r>
              <a:rPr lang="fr-FR" i="1" dirty="0" err="1"/>
              <a:t>ora</a:t>
            </a:r>
            <a:r>
              <a:rPr lang="fr-FR" i="1" dirty="0"/>
              <a:t> na, ’</a:t>
            </a:r>
            <a:r>
              <a:rPr lang="fr-FR" i="1" dirty="0" err="1"/>
              <a:t>ia</a:t>
            </a:r>
            <a:r>
              <a:rPr lang="fr-FR" i="1" dirty="0"/>
              <a:t> </a:t>
            </a:r>
            <a:r>
              <a:rPr lang="fr-FR" i="1" dirty="0" err="1"/>
              <a:t>ora</a:t>
            </a:r>
            <a:r>
              <a:rPr lang="fr-FR" i="1" dirty="0"/>
              <a:t>…</a:t>
            </a:r>
            <a:endParaRPr lang="fr-FR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prénom : </a:t>
            </a:r>
            <a:r>
              <a:rPr lang="fr-FR" i="1" dirty="0"/>
              <a:t>’O (prénom) </a:t>
            </a:r>
            <a:r>
              <a:rPr lang="fr-FR" i="1" dirty="0" err="1"/>
              <a:t>tō’u</a:t>
            </a:r>
            <a:r>
              <a:rPr lang="fr-FR" i="1" dirty="0"/>
              <a:t> </a:t>
            </a:r>
            <a:r>
              <a:rPr lang="fr-FR" i="1" dirty="0" err="1"/>
              <a:t>i’oa</a:t>
            </a:r>
            <a:endParaRPr lang="fr-FR" i="1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nom : </a:t>
            </a:r>
            <a:r>
              <a:rPr lang="fr-FR" i="1" dirty="0"/>
              <a:t>’O (nom) </a:t>
            </a:r>
            <a:r>
              <a:rPr lang="fr-FR" i="1" dirty="0" err="1"/>
              <a:t>tō’u</a:t>
            </a:r>
            <a:r>
              <a:rPr lang="fr-FR" i="1" dirty="0"/>
              <a:t> </a:t>
            </a:r>
            <a:r>
              <a:rPr lang="fr-FR" i="1" dirty="0" err="1"/>
              <a:t>pa’era’a</a:t>
            </a:r>
            <a:endParaRPr lang="fr-FR" i="1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nom et son prénom : </a:t>
            </a:r>
            <a:r>
              <a:rPr lang="fr-FR" i="1" dirty="0"/>
              <a:t>’O (prénom) a (nom) vau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dire son âge : </a:t>
            </a:r>
            <a:r>
              <a:rPr lang="fr-FR" i="1" dirty="0"/>
              <a:t>E (âge) </a:t>
            </a:r>
            <a:r>
              <a:rPr lang="fr-FR" i="1" dirty="0" err="1"/>
              <a:t>matahiti</a:t>
            </a:r>
            <a:r>
              <a:rPr lang="fr-FR" i="1" dirty="0"/>
              <a:t> </a:t>
            </a:r>
            <a:r>
              <a:rPr lang="fr-FR" i="1" dirty="0" err="1"/>
              <a:t>tō’u</a:t>
            </a:r>
            <a:r>
              <a:rPr lang="fr-FR" i="1" dirty="0"/>
              <a:t>.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Pour épeler, apprendre l’alphabet (te </a:t>
            </a:r>
            <a:r>
              <a:rPr lang="fr-FR" dirty="0" err="1"/>
              <a:t>pī’āpā</a:t>
            </a:r>
            <a:r>
              <a:rPr lang="fr-FR" dirty="0"/>
              <a:t> qui vient de </a:t>
            </a:r>
            <a:r>
              <a:rPr lang="fr-FR" dirty="0" err="1"/>
              <a:t>B-a-ba</a:t>
            </a:r>
            <a:r>
              <a:rPr lang="fr-FR" dirty="0"/>
              <a:t>)</a:t>
            </a:r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fr-FR" dirty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05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CCA3AD-F506-C235-1673-B12FBC7E4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5958" y="365125"/>
            <a:ext cx="7978911" cy="5877150"/>
          </a:xfrm>
        </p:spPr>
      </p:pic>
      <p:pic>
        <p:nvPicPr>
          <p:cNvPr id="6" name="18 comptine tahitien piapa.mp3">
            <a:hlinkClick r:id="" action="ppaction://media"/>
            <a:extLst>
              <a:ext uri="{FF2B5EF4-FFF2-40B4-BE49-F238E27FC236}">
                <a16:creationId xmlns:a16="http://schemas.microsoft.com/office/drawing/2014/main" id="{BA974115-CBA1-0856-5C3B-16C42E7F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954" y="2293890"/>
            <a:ext cx="812800" cy="812800"/>
          </a:xfrm>
          <a:prstGeom prst="rect">
            <a:avLst/>
          </a:prstGeom>
        </p:spPr>
      </p:pic>
      <p:pic>
        <p:nvPicPr>
          <p:cNvPr id="7" name="03 Te Pï'äpä.m4a">
            <a:hlinkClick r:id="" action="ppaction://media"/>
            <a:extLst>
              <a:ext uri="{FF2B5EF4-FFF2-40B4-BE49-F238E27FC236}">
                <a16:creationId xmlns:a16="http://schemas.microsoft.com/office/drawing/2014/main" id="{E0847F75-F1BE-E1BB-0BB6-1E99848A08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954" y="3936868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7C9C08-84A7-7239-3B89-1FEA6F025EF0}"/>
              </a:ext>
            </a:extLst>
          </p:cNvPr>
          <p:cNvSpPr/>
          <p:nvPr/>
        </p:nvSpPr>
        <p:spPr>
          <a:xfrm>
            <a:off x="6232358" y="180474"/>
            <a:ext cx="1203158" cy="1046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PF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4B1D3B-8577-B0B7-3E90-DF56BFB665A2}"/>
              </a:ext>
            </a:extLst>
          </p:cNvPr>
          <p:cNvSpPr txBox="1"/>
          <p:nvPr/>
        </p:nvSpPr>
        <p:spPr>
          <a:xfrm>
            <a:off x="8724869" y="4934319"/>
            <a:ext cx="3505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2" indent="-285750">
              <a:buSzPct val="85000"/>
              <a:buFont typeface="Arial"/>
              <a:buChar char="•"/>
            </a:pPr>
            <a:r>
              <a:rPr lang="fr-FR" dirty="0"/>
              <a:t>14 comptines de Tahiti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EF349A-ECE1-EC3A-B19F-69A83207251D}"/>
              </a:ext>
            </a:extLst>
          </p:cNvPr>
          <p:cNvSpPr txBox="1"/>
          <p:nvPr/>
        </p:nvSpPr>
        <p:spPr>
          <a:xfrm>
            <a:off x="8724869" y="3244334"/>
            <a:ext cx="261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0070" lvl="2" indent="-285750">
              <a:buSzPct val="85000"/>
              <a:buFont typeface="Arial"/>
              <a:buChar char="•"/>
            </a:pPr>
            <a:r>
              <a:rPr lang="fr-FR" dirty="0"/>
              <a:t>CRDP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9A55B1-084E-B807-5F0B-605C9C6950C9}"/>
              </a:ext>
            </a:extLst>
          </p:cNvPr>
          <p:cNvSpPr txBox="1"/>
          <p:nvPr/>
        </p:nvSpPr>
        <p:spPr>
          <a:xfrm>
            <a:off x="4359425" y="770789"/>
            <a:ext cx="6985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fr-FR" dirty="0"/>
              <a:t> Pour épeler, apprendre l’alphabet (te </a:t>
            </a:r>
            <a:r>
              <a:rPr lang="fr-FR" dirty="0" err="1"/>
              <a:t>pī’āpā</a:t>
            </a:r>
            <a:r>
              <a:rPr lang="fr-FR" dirty="0"/>
              <a:t> qui vient de b-a </a:t>
            </a:r>
            <a:r>
              <a:rPr lang="fr-FR" dirty="0" err="1"/>
              <a:t>ba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81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9FF242-72E1-2E86-FC41-9F2558AA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80371"/>
            <a:ext cx="9829800" cy="60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5DEE-7FF3-BD40-A6AF-4186E703E50C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4294967295"/>
          </p:nvPr>
        </p:nvGraphicFramePr>
        <p:xfrm>
          <a:off x="1892696" y="914854"/>
          <a:ext cx="3700614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Graphème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Phonème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 de la lettre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/a/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/e/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/i/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/o/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/u/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ā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/a:/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ē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/e:/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ī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/i:/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ō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/o:/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ū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/u:/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4925"/>
              </p:ext>
            </p:extLst>
          </p:nvPr>
        </p:nvGraphicFramePr>
        <p:xfrm>
          <a:off x="6255651" y="914854"/>
          <a:ext cx="4321365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Graphème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Phonème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 de la lettre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/f/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/h/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/m/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/n/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/p/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/r/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/v/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/?/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25677" y="5844149"/>
            <a:ext cx="65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 phonèmes/sons en tahitien : 10 vocaliques et 9 </a:t>
            </a:r>
            <a:r>
              <a:rPr lang="fr-FR" dirty="0" err="1"/>
              <a:t>consonnantiques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1111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1802</Words>
  <Application>Microsoft Macintosh PowerPoint</Application>
  <PresentationFormat>Grand écran</PresentationFormat>
  <Paragraphs>292</Paragraphs>
  <Slides>30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-apple-system</vt:lpstr>
      <vt:lpstr>Arial</vt:lpstr>
      <vt:lpstr>Calibri</vt:lpstr>
      <vt:lpstr>Calibri Light</vt:lpstr>
      <vt:lpstr>Cambria</vt:lpstr>
      <vt:lpstr>HawnPal Fonts</vt:lpstr>
      <vt:lpstr>Wingdings</vt:lpstr>
      <vt:lpstr>Wingdings 2</vt:lpstr>
      <vt:lpstr>Thème Office</vt:lpstr>
      <vt:lpstr>UECG  INITIATION AU TAHITIEN </vt:lpstr>
      <vt:lpstr>DESCRIPTIF</vt:lpstr>
      <vt:lpstr>PLANNING Cours/Examens</vt:lpstr>
      <vt:lpstr>Présentation PowerPoint</vt:lpstr>
      <vt:lpstr>SCENARIO 1</vt:lpstr>
      <vt:lpstr>Actes de parole : scénario 1</vt:lpstr>
      <vt:lpstr>Présentation PowerPoint</vt:lpstr>
      <vt:lpstr>Présentation PowerPoint</vt:lpstr>
      <vt:lpstr>Présentation PowerPoint</vt:lpstr>
      <vt:lpstr>SCENARIO 2</vt:lpstr>
      <vt:lpstr>Présentation PowerPoint</vt:lpstr>
      <vt:lpstr>DISTRIBUTION DU AU - VAU</vt:lpstr>
      <vt:lpstr>Actes de parole : scénario 2</vt:lpstr>
      <vt:lpstr>Présentation PowerPoint</vt:lpstr>
      <vt:lpstr>Présentation PowerPoint</vt:lpstr>
      <vt:lpstr>Présentation PowerPoint</vt:lpstr>
      <vt:lpstr>Présentation PowerPoint</vt:lpstr>
      <vt:lpstr>Les nombres</vt:lpstr>
      <vt:lpstr>FRATRIE</vt:lpstr>
      <vt:lpstr>FRATRIE</vt:lpstr>
      <vt:lpstr>Comment « conjuguer » les verbes ?</vt:lpstr>
      <vt:lpstr>Parler de mes ascendants et mes pairs La relation s'exprime avec la particule de relation ou de possession « O » : tō’u/nō’u </vt:lpstr>
      <vt:lpstr>Parler de mes descendants et époux(se) La relation s'exprime avec la particule de relation ou possession « A » : tā’u/nā’u</vt:lpstr>
      <vt:lpstr>Présentation PowerPoint</vt:lpstr>
      <vt:lpstr>Dire comment c’est…</vt:lpstr>
      <vt:lpstr>Quelques qualifiants…</vt:lpstr>
      <vt:lpstr>Présentation PowerPoint</vt:lpstr>
      <vt:lpstr>Te mau ’ū – Les couleurs</vt:lpstr>
      <vt:lpstr>Décrivez ces images : E mea…</vt:lpstr>
      <vt:lpstr>À vous maintenant – Tā ’outou i teie nei…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Taraina Rai</dc:creator>
  <cp:lastModifiedBy>Taraina Rai</cp:lastModifiedBy>
  <cp:revision>92</cp:revision>
  <dcterms:created xsi:type="dcterms:W3CDTF">2024-01-18T22:26:17Z</dcterms:created>
  <dcterms:modified xsi:type="dcterms:W3CDTF">2024-02-02T00:32:23Z</dcterms:modified>
</cp:coreProperties>
</file>